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52"/>
  </p:notesMasterIdLst>
  <p:handoutMasterIdLst>
    <p:handoutMasterId r:id="rId53"/>
  </p:handoutMasterIdLst>
  <p:sldIdLst>
    <p:sldId id="401" r:id="rId2"/>
    <p:sldId id="407" r:id="rId3"/>
    <p:sldId id="314" r:id="rId4"/>
    <p:sldId id="281" r:id="rId5"/>
    <p:sldId id="302" r:id="rId6"/>
    <p:sldId id="409" r:id="rId7"/>
    <p:sldId id="414" r:id="rId8"/>
    <p:sldId id="301" r:id="rId9"/>
    <p:sldId id="340" r:id="rId10"/>
    <p:sldId id="410" r:id="rId11"/>
    <p:sldId id="412" r:id="rId12"/>
    <p:sldId id="343" r:id="rId13"/>
    <p:sldId id="307" r:id="rId14"/>
    <p:sldId id="327" r:id="rId15"/>
    <p:sldId id="337" r:id="rId16"/>
    <p:sldId id="336" r:id="rId17"/>
    <p:sldId id="306" r:id="rId18"/>
    <p:sldId id="328" r:id="rId19"/>
    <p:sldId id="305" r:id="rId20"/>
    <p:sldId id="296" r:id="rId21"/>
    <p:sldId id="329" r:id="rId22"/>
    <p:sldId id="330" r:id="rId23"/>
    <p:sldId id="325" r:id="rId24"/>
    <p:sldId id="427" r:id="rId25"/>
    <p:sldId id="257" r:id="rId26"/>
    <p:sldId id="321" r:id="rId27"/>
    <p:sldId id="318" r:id="rId28"/>
    <p:sldId id="323" r:id="rId29"/>
    <p:sldId id="331" r:id="rId30"/>
    <p:sldId id="324" r:id="rId31"/>
    <p:sldId id="265" r:id="rId32"/>
    <p:sldId id="317" r:id="rId33"/>
    <p:sldId id="367" r:id="rId34"/>
    <p:sldId id="415" r:id="rId35"/>
    <p:sldId id="368" r:id="rId36"/>
    <p:sldId id="369" r:id="rId37"/>
    <p:sldId id="333" r:id="rId38"/>
    <p:sldId id="319" r:id="rId39"/>
    <p:sldId id="416" r:id="rId40"/>
    <p:sldId id="332" r:id="rId41"/>
    <p:sldId id="417" r:id="rId42"/>
    <p:sldId id="418" r:id="rId43"/>
    <p:sldId id="419" r:id="rId44"/>
    <p:sldId id="420" r:id="rId45"/>
    <p:sldId id="400" r:id="rId46"/>
    <p:sldId id="402" r:id="rId47"/>
    <p:sldId id="399" r:id="rId48"/>
    <p:sldId id="398" r:id="rId49"/>
    <p:sldId id="403" r:id="rId50"/>
    <p:sldId id="404" r:id="rId51"/>
  </p:sldIdLst>
  <p:sldSz cx="9144000" cy="6858000" type="screen4x3"/>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98" autoAdjust="0"/>
    <p:restoredTop sz="94660"/>
  </p:normalViewPr>
  <p:slideViewPr>
    <p:cSldViewPr snapToGrid="0">
      <p:cViewPr varScale="1">
        <p:scale>
          <a:sx n="85" d="100"/>
          <a:sy n="85" d="100"/>
        </p:scale>
        <p:origin x="12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11D0D3FF-026E-4C25-820F-84442553F5DB}"/>
              </a:ext>
            </a:extLst>
          </p:cNvPr>
          <p:cNvSpPr>
            <a:spLocks noGrp="1"/>
          </p:cNvSpPr>
          <p:nvPr>
            <p:ph type="hdr" sz="quarter"/>
          </p:nvPr>
        </p:nvSpPr>
        <p:spPr>
          <a:xfrm>
            <a:off x="1" y="0"/>
            <a:ext cx="2950881" cy="498127"/>
          </a:xfrm>
          <a:prstGeom prst="rect">
            <a:avLst/>
          </a:prstGeom>
        </p:spPr>
        <p:txBody>
          <a:bodyPr vert="horz" lIns="88340" tIns="44170" rIns="88340" bIns="44170" rtlCol="0"/>
          <a:lstStyle>
            <a:lvl1pPr algn="l">
              <a:defRPr sz="1200"/>
            </a:lvl1pPr>
          </a:lstStyle>
          <a:p>
            <a:endParaRPr lang="de-DE"/>
          </a:p>
        </p:txBody>
      </p:sp>
      <p:sp>
        <p:nvSpPr>
          <p:cNvPr id="3" name="Datumsplatzhalter 2">
            <a:extLst>
              <a:ext uri="{FF2B5EF4-FFF2-40B4-BE49-F238E27FC236}">
                <a16:creationId xmlns:a16="http://schemas.microsoft.com/office/drawing/2014/main" id="{ED50E7EF-8901-4FC7-B127-8080C4DE689B}"/>
              </a:ext>
            </a:extLst>
          </p:cNvPr>
          <p:cNvSpPr>
            <a:spLocks noGrp="1"/>
          </p:cNvSpPr>
          <p:nvPr>
            <p:ph type="dt" sz="quarter" idx="1"/>
          </p:nvPr>
        </p:nvSpPr>
        <p:spPr>
          <a:xfrm>
            <a:off x="3856386" y="0"/>
            <a:ext cx="2950881" cy="498127"/>
          </a:xfrm>
          <a:prstGeom prst="rect">
            <a:avLst/>
          </a:prstGeom>
        </p:spPr>
        <p:txBody>
          <a:bodyPr vert="horz" lIns="88340" tIns="44170" rIns="88340" bIns="44170" rtlCol="0"/>
          <a:lstStyle>
            <a:lvl1pPr algn="r">
              <a:defRPr sz="1200"/>
            </a:lvl1pPr>
          </a:lstStyle>
          <a:p>
            <a:fld id="{647EDA85-0BE4-4480-ADCB-033A0A206377}" type="datetimeFigureOut">
              <a:rPr lang="de-DE" smtClean="0"/>
              <a:t>10.06.2020</a:t>
            </a:fld>
            <a:endParaRPr lang="de-DE"/>
          </a:p>
        </p:txBody>
      </p:sp>
      <p:sp>
        <p:nvSpPr>
          <p:cNvPr id="4" name="Fußzeilenplatzhalter 3">
            <a:extLst>
              <a:ext uri="{FF2B5EF4-FFF2-40B4-BE49-F238E27FC236}">
                <a16:creationId xmlns:a16="http://schemas.microsoft.com/office/drawing/2014/main" id="{D0002B6B-730A-4D44-B8F1-EBDFAA462FC6}"/>
              </a:ext>
            </a:extLst>
          </p:cNvPr>
          <p:cNvSpPr>
            <a:spLocks noGrp="1"/>
          </p:cNvSpPr>
          <p:nvPr>
            <p:ph type="ftr" sz="quarter" idx="2"/>
          </p:nvPr>
        </p:nvSpPr>
        <p:spPr>
          <a:xfrm>
            <a:off x="1" y="9442799"/>
            <a:ext cx="2950881" cy="498126"/>
          </a:xfrm>
          <a:prstGeom prst="rect">
            <a:avLst/>
          </a:prstGeom>
        </p:spPr>
        <p:txBody>
          <a:bodyPr vert="horz" lIns="88340" tIns="44170" rIns="88340" bIns="4417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7121593C-36DC-407B-9ED0-E945690035ED}"/>
              </a:ext>
            </a:extLst>
          </p:cNvPr>
          <p:cNvSpPr>
            <a:spLocks noGrp="1"/>
          </p:cNvSpPr>
          <p:nvPr>
            <p:ph type="sldNum" sz="quarter" idx="3"/>
          </p:nvPr>
        </p:nvSpPr>
        <p:spPr>
          <a:xfrm>
            <a:off x="3856386" y="9442799"/>
            <a:ext cx="2950881" cy="498126"/>
          </a:xfrm>
          <a:prstGeom prst="rect">
            <a:avLst/>
          </a:prstGeom>
        </p:spPr>
        <p:txBody>
          <a:bodyPr vert="horz" lIns="88340" tIns="44170" rIns="88340" bIns="44170" rtlCol="0" anchor="b"/>
          <a:lstStyle>
            <a:lvl1pPr algn="r">
              <a:defRPr sz="1200"/>
            </a:lvl1pPr>
          </a:lstStyle>
          <a:p>
            <a:fld id="{ECBAB3AA-57D6-4DCE-8DF4-61FBCCBCDA47}" type="slidenum">
              <a:rPr lang="de-DE" smtClean="0"/>
              <a:t>‹Nr.›</a:t>
            </a:fld>
            <a:endParaRPr lang="de-DE"/>
          </a:p>
        </p:txBody>
      </p:sp>
    </p:spTree>
    <p:extLst>
      <p:ext uri="{BB962C8B-B14F-4D97-AF65-F5344CB8AC3E}">
        <p14:creationId xmlns:p14="http://schemas.microsoft.com/office/powerpoint/2010/main" val="123557437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50475" cy="498773"/>
          </a:xfrm>
          <a:prstGeom prst="rect">
            <a:avLst/>
          </a:prstGeom>
        </p:spPr>
        <p:txBody>
          <a:bodyPr vert="horz" lIns="95697" tIns="47849" rIns="95697" bIns="47849" rtlCol="0"/>
          <a:lstStyle>
            <a:lvl1pPr algn="l">
              <a:defRPr sz="1300"/>
            </a:lvl1pPr>
          </a:lstStyle>
          <a:p>
            <a:endParaRPr lang="de-DE"/>
          </a:p>
        </p:txBody>
      </p:sp>
      <p:sp>
        <p:nvSpPr>
          <p:cNvPr id="3" name="Datumsplatzhalter 2"/>
          <p:cNvSpPr>
            <a:spLocks noGrp="1"/>
          </p:cNvSpPr>
          <p:nvPr>
            <p:ph type="dt" idx="1"/>
          </p:nvPr>
        </p:nvSpPr>
        <p:spPr>
          <a:xfrm>
            <a:off x="3856739" y="0"/>
            <a:ext cx="2950475" cy="498773"/>
          </a:xfrm>
          <a:prstGeom prst="rect">
            <a:avLst/>
          </a:prstGeom>
        </p:spPr>
        <p:txBody>
          <a:bodyPr vert="horz" lIns="95697" tIns="47849" rIns="95697" bIns="47849" rtlCol="0"/>
          <a:lstStyle>
            <a:lvl1pPr algn="r">
              <a:defRPr sz="1300"/>
            </a:lvl1pPr>
          </a:lstStyle>
          <a:p>
            <a:fld id="{7B060634-B169-4DD3-A4BA-EFD91CC4DD97}" type="datetimeFigureOut">
              <a:rPr lang="de-DE" smtClean="0"/>
              <a:t>10.06.2020</a:t>
            </a:fld>
            <a:endParaRPr lang="de-DE"/>
          </a:p>
        </p:txBody>
      </p:sp>
      <p:sp>
        <p:nvSpPr>
          <p:cNvPr id="4" name="Folienbildplatzhalter 3"/>
          <p:cNvSpPr>
            <a:spLocks noGrp="1" noRot="1" noChangeAspect="1"/>
          </p:cNvSpPr>
          <p:nvPr>
            <p:ph type="sldImg" idx="2"/>
          </p:nvPr>
        </p:nvSpPr>
        <p:spPr>
          <a:xfrm>
            <a:off x="1168400" y="1243013"/>
            <a:ext cx="4471988" cy="3354387"/>
          </a:xfrm>
          <a:prstGeom prst="rect">
            <a:avLst/>
          </a:prstGeom>
          <a:noFill/>
          <a:ln w="12700">
            <a:solidFill>
              <a:prstClr val="black"/>
            </a:solidFill>
          </a:ln>
        </p:spPr>
        <p:txBody>
          <a:bodyPr vert="horz" lIns="95697" tIns="47849" rIns="95697" bIns="47849" rtlCol="0" anchor="ctr"/>
          <a:lstStyle/>
          <a:p>
            <a:endParaRPr lang="de-DE"/>
          </a:p>
        </p:txBody>
      </p:sp>
      <p:sp>
        <p:nvSpPr>
          <p:cNvPr id="5" name="Notizenplatzhalter 4"/>
          <p:cNvSpPr>
            <a:spLocks noGrp="1"/>
          </p:cNvSpPr>
          <p:nvPr>
            <p:ph type="body" sz="quarter" idx="3"/>
          </p:nvPr>
        </p:nvSpPr>
        <p:spPr>
          <a:xfrm>
            <a:off x="680879" y="4784070"/>
            <a:ext cx="5447030" cy="3914239"/>
          </a:xfrm>
          <a:prstGeom prst="rect">
            <a:avLst/>
          </a:prstGeom>
        </p:spPr>
        <p:txBody>
          <a:bodyPr vert="horz" lIns="95697" tIns="47849" rIns="95697" bIns="47849"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9442156"/>
            <a:ext cx="2950475" cy="498772"/>
          </a:xfrm>
          <a:prstGeom prst="rect">
            <a:avLst/>
          </a:prstGeom>
        </p:spPr>
        <p:txBody>
          <a:bodyPr vert="horz" lIns="95697" tIns="47849" rIns="95697" bIns="47849" rtlCol="0" anchor="b"/>
          <a:lstStyle>
            <a:lvl1pPr algn="l">
              <a:defRPr sz="1300"/>
            </a:lvl1pPr>
          </a:lstStyle>
          <a:p>
            <a:endParaRPr lang="de-DE"/>
          </a:p>
        </p:txBody>
      </p:sp>
      <p:sp>
        <p:nvSpPr>
          <p:cNvPr id="7" name="Foliennummernplatzhalter 6"/>
          <p:cNvSpPr>
            <a:spLocks noGrp="1"/>
          </p:cNvSpPr>
          <p:nvPr>
            <p:ph type="sldNum" sz="quarter" idx="5"/>
          </p:nvPr>
        </p:nvSpPr>
        <p:spPr>
          <a:xfrm>
            <a:off x="3856739" y="9442156"/>
            <a:ext cx="2950475" cy="498772"/>
          </a:xfrm>
          <a:prstGeom prst="rect">
            <a:avLst/>
          </a:prstGeom>
        </p:spPr>
        <p:txBody>
          <a:bodyPr vert="horz" lIns="95697" tIns="47849" rIns="95697" bIns="47849" rtlCol="0" anchor="b"/>
          <a:lstStyle>
            <a:lvl1pPr algn="r">
              <a:defRPr sz="1300"/>
            </a:lvl1pPr>
          </a:lstStyle>
          <a:p>
            <a:fld id="{2FF49B47-F271-4174-B110-803362EC6562}" type="slidenum">
              <a:rPr lang="de-DE" smtClean="0"/>
              <a:t>‹Nr.›</a:t>
            </a:fld>
            <a:endParaRPr lang="de-DE"/>
          </a:p>
        </p:txBody>
      </p:sp>
    </p:spTree>
    <p:extLst>
      <p:ext uri="{BB962C8B-B14F-4D97-AF65-F5344CB8AC3E}">
        <p14:creationId xmlns:p14="http://schemas.microsoft.com/office/powerpoint/2010/main" val="193575093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577F25C-9A4D-4FE8-BA34-C10CC2381E5E}"/>
              </a:ext>
            </a:extLst>
          </p:cNvPr>
          <p:cNvSpPr>
            <a:spLocks noGrp="1" noRot="1" noChangeAspect="1" noChangeArrowheads="1" noTextEdit="1"/>
          </p:cNvSpPr>
          <p:nvPr>
            <p:ph type="sldImg"/>
          </p:nvPr>
        </p:nvSpPr>
        <p:spPr>
          <a:xfrm>
            <a:off x="852488" y="733425"/>
            <a:ext cx="4822825" cy="3617913"/>
          </a:xfrm>
          <a:ln/>
        </p:spPr>
      </p:sp>
      <p:sp>
        <p:nvSpPr>
          <p:cNvPr id="24579" name="Rectangle 3">
            <a:extLst>
              <a:ext uri="{FF2B5EF4-FFF2-40B4-BE49-F238E27FC236}">
                <a16:creationId xmlns:a16="http://schemas.microsoft.com/office/drawing/2014/main" id="{66AC54FF-323C-4F34-9F43-FE8ABC99048E}"/>
              </a:ext>
            </a:extLst>
          </p:cNvPr>
          <p:cNvSpPr>
            <a:spLocks noGrp="1" noChangeArrowheads="1"/>
          </p:cNvSpPr>
          <p:nvPr>
            <p:ph type="body" idx="1"/>
          </p:nvPr>
        </p:nvSpPr>
        <p:spPr>
          <a:noFill/>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lienbildplatzhalter 1">
            <a:extLst>
              <a:ext uri="{FF2B5EF4-FFF2-40B4-BE49-F238E27FC236}">
                <a16:creationId xmlns:a16="http://schemas.microsoft.com/office/drawing/2014/main" id="{4D0EFFB5-A17A-4F51-9B53-AA49F8A9D661}"/>
              </a:ext>
            </a:extLst>
          </p:cNvPr>
          <p:cNvSpPr>
            <a:spLocks noGrp="1" noRot="1" noChangeAspect="1" noChangeArrowheads="1" noTextEdit="1"/>
          </p:cNvSpPr>
          <p:nvPr>
            <p:ph type="sldImg"/>
          </p:nvPr>
        </p:nvSpPr>
        <p:spPr>
          <a:ln/>
        </p:spPr>
      </p:sp>
      <p:sp>
        <p:nvSpPr>
          <p:cNvPr id="20483" name="Notizenplatzhalter 2">
            <a:extLst>
              <a:ext uri="{FF2B5EF4-FFF2-40B4-BE49-F238E27FC236}">
                <a16:creationId xmlns:a16="http://schemas.microsoft.com/office/drawing/2014/main" id="{E0822D14-09D4-49DE-9840-C128F2E82F7F}"/>
              </a:ext>
            </a:extLst>
          </p:cNvPr>
          <p:cNvSpPr>
            <a:spLocks noGrp="1" noChangeArrowheads="1"/>
          </p:cNvSpPr>
          <p:nvPr>
            <p:ph type="body" idx="1"/>
          </p:nvPr>
        </p:nvSpPr>
        <p:spPr>
          <a:noFill/>
        </p:spPr>
        <p:txBody>
          <a:bodyPr/>
          <a:lstStyle/>
          <a:p>
            <a:r>
              <a:rPr lang="de-DE" altLang="de-DE">
                <a:latin typeface="Arial" panose="020B0604020202020204" pitchFamily="34" charset="0"/>
                <a:cs typeface="Arial" panose="020B0604020202020204" pitchFamily="34" charset="0"/>
              </a:rPr>
              <a:t>https://drive.google.com/open?id=0B9sz0PN5J1X6Yi0tcFJyaldMbU0</a:t>
            </a:r>
          </a:p>
        </p:txBody>
      </p:sp>
    </p:spTree>
    <p:extLst>
      <p:ext uri="{BB962C8B-B14F-4D97-AF65-F5344CB8AC3E}">
        <p14:creationId xmlns:p14="http://schemas.microsoft.com/office/powerpoint/2010/main" val="392144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bildplatzhalter 1">
            <a:extLst>
              <a:ext uri="{FF2B5EF4-FFF2-40B4-BE49-F238E27FC236}">
                <a16:creationId xmlns:a16="http://schemas.microsoft.com/office/drawing/2014/main" id="{3F0924DD-FD89-40A9-BD3D-D8100D04F3B5}"/>
              </a:ext>
            </a:extLst>
          </p:cNvPr>
          <p:cNvSpPr>
            <a:spLocks noGrp="1" noRot="1" noChangeAspect="1" noChangeArrowheads="1" noTextEdit="1"/>
          </p:cNvSpPr>
          <p:nvPr>
            <p:ph type="sldImg"/>
          </p:nvPr>
        </p:nvSpPr>
        <p:spPr>
          <a:ln/>
        </p:spPr>
      </p:sp>
      <p:sp>
        <p:nvSpPr>
          <p:cNvPr id="22531" name="Notizenplatzhalter 2">
            <a:extLst>
              <a:ext uri="{FF2B5EF4-FFF2-40B4-BE49-F238E27FC236}">
                <a16:creationId xmlns:a16="http://schemas.microsoft.com/office/drawing/2014/main" id="{DE2ED102-4FF2-4CFE-A799-2AC11E96C0A3}"/>
              </a:ext>
            </a:extLst>
          </p:cNvPr>
          <p:cNvSpPr>
            <a:spLocks noGrp="1" noChangeArrowheads="1"/>
          </p:cNvSpPr>
          <p:nvPr>
            <p:ph type="body" idx="1"/>
          </p:nvPr>
        </p:nvSpPr>
        <p:spPr>
          <a:noFill/>
        </p:spPr>
        <p:txBody>
          <a:bodyPr/>
          <a:lstStyle/>
          <a:p>
            <a:r>
              <a:rPr lang="de-DE" altLang="de-DE">
                <a:latin typeface="Arial" panose="020B0604020202020204" pitchFamily="34" charset="0"/>
                <a:cs typeface="Arial" panose="020B0604020202020204" pitchFamily="34" charset="0"/>
              </a:rPr>
              <a:t>https://drive.google.com/open?id=0B9sz0PN5J1X6Yi0tcFJyaldMbU0</a:t>
            </a:r>
          </a:p>
        </p:txBody>
      </p:sp>
    </p:spTree>
    <p:extLst>
      <p:ext uri="{BB962C8B-B14F-4D97-AF65-F5344CB8AC3E}">
        <p14:creationId xmlns:p14="http://schemas.microsoft.com/office/powerpoint/2010/main" val="1437446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a:extLst>
              <a:ext uri="{FF2B5EF4-FFF2-40B4-BE49-F238E27FC236}">
                <a16:creationId xmlns:a16="http://schemas.microsoft.com/office/drawing/2014/main" id="{857EFE99-FF8F-4AC5-88D1-4694B8B2E689}"/>
              </a:ext>
            </a:extLst>
          </p:cNvPr>
          <p:cNvSpPr>
            <a:spLocks noGrp="1" noRot="1" noChangeAspect="1" noTextEdit="1"/>
          </p:cNvSpPr>
          <p:nvPr>
            <p:ph type="sldImg"/>
          </p:nvPr>
        </p:nvSpPr>
        <p:spPr>
          <a:xfrm>
            <a:off x="850900" y="725488"/>
            <a:ext cx="4826000" cy="3619500"/>
          </a:xfrm>
          <a:ln/>
        </p:spPr>
      </p:sp>
      <p:sp>
        <p:nvSpPr>
          <p:cNvPr id="27651" name="Notizenplatzhalter 2">
            <a:extLst>
              <a:ext uri="{FF2B5EF4-FFF2-40B4-BE49-F238E27FC236}">
                <a16:creationId xmlns:a16="http://schemas.microsoft.com/office/drawing/2014/main" id="{28070436-E803-4FC1-90BC-33D09394DEE2}"/>
              </a:ext>
            </a:extLst>
          </p:cNvPr>
          <p:cNvSpPr>
            <a:spLocks noGrp="1"/>
          </p:cNvSpPr>
          <p:nvPr>
            <p:ph type="body" idx="1"/>
          </p:nvPr>
        </p:nvSpPr>
        <p:spPr>
          <a:noFill/>
        </p:spPr>
        <p:txBody>
          <a:bodyPr/>
          <a:lstStyle/>
          <a:p>
            <a:r>
              <a:rPr lang="de-DE" altLang="de-DE">
                <a:latin typeface="Arial" panose="020B0604020202020204" pitchFamily="34" charset="0"/>
                <a:cs typeface="Arial" panose="020B0604020202020204" pitchFamily="34" charset="0"/>
              </a:rPr>
              <a:t>https://drive.google.com/open?id=0B9sz0PN5J1X6Yi0tcFJyaldMbU0</a:t>
            </a:r>
          </a:p>
        </p:txBody>
      </p:sp>
      <p:sp>
        <p:nvSpPr>
          <p:cNvPr id="27652" name="Foliennummernplatzhalter 3">
            <a:extLst>
              <a:ext uri="{FF2B5EF4-FFF2-40B4-BE49-F238E27FC236}">
                <a16:creationId xmlns:a16="http://schemas.microsoft.com/office/drawing/2014/main" id="{F5B3BFF2-77D6-4E2B-B269-B9CFA32E4A60}"/>
              </a:ext>
            </a:extLst>
          </p:cNvPr>
          <p:cNvSpPr>
            <a:spLocks noGrp="1"/>
          </p:cNvSpPr>
          <p:nvPr>
            <p:ph type="sldNum" sz="quarter" idx="5"/>
          </p:nvPr>
        </p:nvSpPr>
        <p:spPr>
          <a:noFill/>
        </p:spPr>
        <p:txBody>
          <a:bodyPr/>
          <a:lstStyle>
            <a:lvl1pPr defTabSz="884844">
              <a:defRPr>
                <a:solidFill>
                  <a:schemeClr val="tx1"/>
                </a:solidFill>
                <a:latin typeface="Arial" panose="020B0604020202020204" pitchFamily="34" charset="0"/>
                <a:cs typeface="Arial" panose="020B0604020202020204" pitchFamily="34" charset="0"/>
              </a:defRPr>
            </a:lvl1pPr>
            <a:lvl2pPr marL="717690" indent="-276035" defTabSz="884844">
              <a:defRPr>
                <a:solidFill>
                  <a:schemeClr val="tx1"/>
                </a:solidFill>
                <a:latin typeface="Arial" panose="020B0604020202020204" pitchFamily="34" charset="0"/>
                <a:cs typeface="Arial" panose="020B0604020202020204" pitchFamily="34" charset="0"/>
              </a:defRPr>
            </a:lvl2pPr>
            <a:lvl3pPr marL="1104138" indent="-220828" defTabSz="884844">
              <a:defRPr>
                <a:solidFill>
                  <a:schemeClr val="tx1"/>
                </a:solidFill>
                <a:latin typeface="Arial" panose="020B0604020202020204" pitchFamily="34" charset="0"/>
                <a:cs typeface="Arial" panose="020B0604020202020204" pitchFamily="34" charset="0"/>
              </a:defRPr>
            </a:lvl3pPr>
            <a:lvl4pPr marL="1545793" indent="-220828" defTabSz="884844">
              <a:defRPr>
                <a:solidFill>
                  <a:schemeClr val="tx1"/>
                </a:solidFill>
                <a:latin typeface="Arial" panose="020B0604020202020204" pitchFamily="34" charset="0"/>
                <a:cs typeface="Arial" panose="020B0604020202020204" pitchFamily="34" charset="0"/>
              </a:defRPr>
            </a:lvl4pPr>
            <a:lvl5pPr marL="1987448" indent="-220828" defTabSz="884844">
              <a:defRPr>
                <a:solidFill>
                  <a:schemeClr val="tx1"/>
                </a:solidFill>
                <a:latin typeface="Arial" panose="020B0604020202020204" pitchFamily="34" charset="0"/>
                <a:cs typeface="Arial" panose="020B0604020202020204" pitchFamily="34" charset="0"/>
              </a:defRPr>
            </a:lvl5pPr>
            <a:lvl6pPr marL="2429104" indent="-220828" defTabSz="88484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70759" indent="-220828" defTabSz="88484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12414" indent="-220828" defTabSz="88484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754069" indent="-220828" defTabSz="88484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0BEE307-DC08-46C5-8FC8-13F2E9AC4DE3}" type="slidenum">
              <a:rPr lang="de-DE" altLang="en-US" smtClean="0"/>
              <a:pPr/>
              <a:t>6</a:t>
            </a:fld>
            <a:endParaRPr lang="de-DE"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577F25C-9A4D-4FE8-BA34-C10CC2381E5E}"/>
              </a:ext>
            </a:extLst>
          </p:cNvPr>
          <p:cNvSpPr>
            <a:spLocks noGrp="1" noRot="1" noChangeAspect="1" noChangeArrowheads="1" noTextEdit="1"/>
          </p:cNvSpPr>
          <p:nvPr>
            <p:ph type="sldImg"/>
          </p:nvPr>
        </p:nvSpPr>
        <p:spPr>
          <a:xfrm>
            <a:off x="852488" y="733425"/>
            <a:ext cx="4822825" cy="3617913"/>
          </a:xfrm>
          <a:ln/>
        </p:spPr>
      </p:sp>
      <p:sp>
        <p:nvSpPr>
          <p:cNvPr id="24579" name="Rectangle 3">
            <a:extLst>
              <a:ext uri="{FF2B5EF4-FFF2-40B4-BE49-F238E27FC236}">
                <a16:creationId xmlns:a16="http://schemas.microsoft.com/office/drawing/2014/main" id="{66AC54FF-323C-4F34-9F43-FE8ABC99048E}"/>
              </a:ext>
            </a:extLst>
          </p:cNvPr>
          <p:cNvSpPr>
            <a:spLocks noGrp="1" noChangeArrowheads="1"/>
          </p:cNvSpPr>
          <p:nvPr>
            <p:ph type="body" idx="1"/>
          </p:nvPr>
        </p:nvSpPr>
        <p:spPr>
          <a:noFill/>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de-DE" altLang="de-D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0643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bildplatzhalter 1">
            <a:extLst>
              <a:ext uri="{FF2B5EF4-FFF2-40B4-BE49-F238E27FC236}">
                <a16:creationId xmlns:a16="http://schemas.microsoft.com/office/drawing/2014/main" id="{48C710AE-FB45-4813-9111-DEF0C7D7B93B}"/>
              </a:ext>
            </a:extLst>
          </p:cNvPr>
          <p:cNvSpPr>
            <a:spLocks noGrp="1" noRot="1" noChangeAspect="1" noChangeArrowheads="1" noTextEdit="1"/>
          </p:cNvSpPr>
          <p:nvPr>
            <p:ph type="sldImg"/>
          </p:nvPr>
        </p:nvSpPr>
        <p:spPr>
          <a:ln/>
        </p:spPr>
      </p:sp>
      <p:sp>
        <p:nvSpPr>
          <p:cNvPr id="26627" name="Notizenplatzhalter 2">
            <a:extLst>
              <a:ext uri="{FF2B5EF4-FFF2-40B4-BE49-F238E27FC236}">
                <a16:creationId xmlns:a16="http://schemas.microsoft.com/office/drawing/2014/main" id="{A9D38A40-FBF6-4C3D-9AF0-E361AB70CE0D}"/>
              </a:ext>
            </a:extLst>
          </p:cNvPr>
          <p:cNvSpPr>
            <a:spLocks noGrp="1" noChangeArrowheads="1"/>
          </p:cNvSpPr>
          <p:nvPr>
            <p:ph type="body" idx="1"/>
          </p:nvPr>
        </p:nvSpPr>
        <p:spPr>
          <a:noFill/>
        </p:spPr>
        <p:txBody>
          <a:bodyPr/>
          <a:lstStyle/>
          <a:p>
            <a:r>
              <a:rPr lang="de-DE" altLang="de-DE">
                <a:latin typeface="Arial" panose="020B0604020202020204" pitchFamily="34" charset="0"/>
                <a:cs typeface="Arial" panose="020B0604020202020204" pitchFamily="34" charset="0"/>
              </a:rPr>
              <a:t>https://drive.google.com/open?id=0B9sz0PN5J1X6Yi0tcFJyaldMbU0</a:t>
            </a:r>
          </a:p>
        </p:txBody>
      </p:sp>
      <p:sp>
        <p:nvSpPr>
          <p:cNvPr id="26628" name="Foliennummernplatzhalter 3">
            <a:extLst>
              <a:ext uri="{FF2B5EF4-FFF2-40B4-BE49-F238E27FC236}">
                <a16:creationId xmlns:a16="http://schemas.microsoft.com/office/drawing/2014/main" id="{3EC2EAA3-B048-4139-87A5-7C3D5485578D}"/>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16157" indent="-274501">
              <a:defRPr>
                <a:solidFill>
                  <a:schemeClr val="tx1"/>
                </a:solidFill>
                <a:latin typeface="Arial" panose="020B0604020202020204" pitchFamily="34" charset="0"/>
                <a:cs typeface="Arial" panose="020B0604020202020204" pitchFamily="34" charset="0"/>
              </a:defRPr>
            </a:lvl2pPr>
            <a:lvl3pPr marL="1102605" indent="-219295">
              <a:defRPr>
                <a:solidFill>
                  <a:schemeClr val="tx1"/>
                </a:solidFill>
                <a:latin typeface="Arial" panose="020B0604020202020204" pitchFamily="34" charset="0"/>
                <a:cs typeface="Arial" panose="020B0604020202020204" pitchFamily="34" charset="0"/>
              </a:defRPr>
            </a:lvl3pPr>
            <a:lvl4pPr marL="1544260" indent="-219295">
              <a:defRPr>
                <a:solidFill>
                  <a:schemeClr val="tx1"/>
                </a:solidFill>
                <a:latin typeface="Arial" panose="020B0604020202020204" pitchFamily="34" charset="0"/>
                <a:cs typeface="Arial" panose="020B0604020202020204" pitchFamily="34" charset="0"/>
              </a:defRPr>
            </a:lvl4pPr>
            <a:lvl5pPr marL="1985915" indent="-219295">
              <a:defRPr>
                <a:solidFill>
                  <a:schemeClr val="tx1"/>
                </a:solidFill>
                <a:latin typeface="Arial" panose="020B0604020202020204" pitchFamily="34" charset="0"/>
                <a:cs typeface="Arial" panose="020B0604020202020204" pitchFamily="34" charset="0"/>
              </a:defRPr>
            </a:lvl5pPr>
            <a:lvl6pPr marL="2427571" indent="-21929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69226" indent="-21929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10881" indent="-21929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752536" indent="-21929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883310"/>
            <a:fld id="{6BB0905F-AE7A-48CE-BA74-E40F90DFEFC2}" type="slidenum">
              <a:rPr lang="de-DE" altLang="en-US" smtClean="0"/>
              <a:pPr defTabSz="883310"/>
              <a:t>8</a:t>
            </a:fld>
            <a:endParaRPr lang="de-DE"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bildplatzhalter 1">
            <a:extLst>
              <a:ext uri="{FF2B5EF4-FFF2-40B4-BE49-F238E27FC236}">
                <a16:creationId xmlns:a16="http://schemas.microsoft.com/office/drawing/2014/main" id="{4F86B009-00F0-4F56-9D28-8887926CC1B2}"/>
              </a:ext>
            </a:extLst>
          </p:cNvPr>
          <p:cNvSpPr>
            <a:spLocks noGrp="1" noRot="1" noChangeAspect="1" noChangeArrowheads="1" noTextEdit="1"/>
          </p:cNvSpPr>
          <p:nvPr>
            <p:ph type="sldImg"/>
          </p:nvPr>
        </p:nvSpPr>
        <p:spPr>
          <a:ln/>
        </p:spPr>
      </p:sp>
      <p:sp>
        <p:nvSpPr>
          <p:cNvPr id="28675" name="Notizenplatzhalter 2">
            <a:extLst>
              <a:ext uri="{FF2B5EF4-FFF2-40B4-BE49-F238E27FC236}">
                <a16:creationId xmlns:a16="http://schemas.microsoft.com/office/drawing/2014/main" id="{35FA391C-B758-4FA2-A2B3-41AEFAC1E8C2}"/>
              </a:ext>
            </a:extLst>
          </p:cNvPr>
          <p:cNvSpPr>
            <a:spLocks noGrp="1" noChangeArrowheads="1"/>
          </p:cNvSpPr>
          <p:nvPr>
            <p:ph type="body" idx="1"/>
          </p:nvPr>
        </p:nvSpPr>
        <p:spPr>
          <a:noFill/>
        </p:spPr>
        <p:txBody>
          <a:bodyPr/>
          <a:lstStyle/>
          <a:p>
            <a:r>
              <a:rPr lang="de-DE" altLang="de-DE">
                <a:latin typeface="Arial" panose="020B0604020202020204" pitchFamily="34" charset="0"/>
                <a:cs typeface="Arial" panose="020B0604020202020204" pitchFamily="34" charset="0"/>
              </a:rPr>
              <a:t>https://drive.google.com/open?id=0B9sz0PN5J1X6Yi0tcFJyaldMbU0</a:t>
            </a:r>
          </a:p>
        </p:txBody>
      </p:sp>
      <p:sp>
        <p:nvSpPr>
          <p:cNvPr id="28676" name="Foliennummernplatzhalter 3">
            <a:extLst>
              <a:ext uri="{FF2B5EF4-FFF2-40B4-BE49-F238E27FC236}">
                <a16:creationId xmlns:a16="http://schemas.microsoft.com/office/drawing/2014/main" id="{D664E905-11E4-4932-9D23-B7E085B78F22}"/>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16157" indent="-274501">
              <a:defRPr>
                <a:solidFill>
                  <a:schemeClr val="tx1"/>
                </a:solidFill>
                <a:latin typeface="Arial" panose="020B0604020202020204" pitchFamily="34" charset="0"/>
                <a:cs typeface="Arial" panose="020B0604020202020204" pitchFamily="34" charset="0"/>
              </a:defRPr>
            </a:lvl2pPr>
            <a:lvl3pPr marL="1102605" indent="-219295">
              <a:defRPr>
                <a:solidFill>
                  <a:schemeClr val="tx1"/>
                </a:solidFill>
                <a:latin typeface="Arial" panose="020B0604020202020204" pitchFamily="34" charset="0"/>
                <a:cs typeface="Arial" panose="020B0604020202020204" pitchFamily="34" charset="0"/>
              </a:defRPr>
            </a:lvl3pPr>
            <a:lvl4pPr marL="1544260" indent="-219295">
              <a:defRPr>
                <a:solidFill>
                  <a:schemeClr val="tx1"/>
                </a:solidFill>
                <a:latin typeface="Arial" panose="020B0604020202020204" pitchFamily="34" charset="0"/>
                <a:cs typeface="Arial" panose="020B0604020202020204" pitchFamily="34" charset="0"/>
              </a:defRPr>
            </a:lvl4pPr>
            <a:lvl5pPr marL="1985915" indent="-219295">
              <a:defRPr>
                <a:solidFill>
                  <a:schemeClr val="tx1"/>
                </a:solidFill>
                <a:latin typeface="Arial" panose="020B0604020202020204" pitchFamily="34" charset="0"/>
                <a:cs typeface="Arial" panose="020B0604020202020204" pitchFamily="34" charset="0"/>
              </a:defRPr>
            </a:lvl5pPr>
            <a:lvl6pPr marL="2427571" indent="-21929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69226" indent="-21929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10881" indent="-21929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752536" indent="-21929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883310"/>
            <a:fld id="{79707B3A-AB14-4082-A992-45DCE75694C2}" type="slidenum">
              <a:rPr lang="de-DE" altLang="en-US" smtClean="0"/>
              <a:pPr defTabSz="883310"/>
              <a:t>9</a:t>
            </a:fld>
            <a:endParaRPr lang="de-DE"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bildplatzhalter 1">
            <a:extLst>
              <a:ext uri="{FF2B5EF4-FFF2-40B4-BE49-F238E27FC236}">
                <a16:creationId xmlns:a16="http://schemas.microsoft.com/office/drawing/2014/main" id="{1999867F-C46D-4F15-B6DA-A52572D4CF8D}"/>
              </a:ext>
            </a:extLst>
          </p:cNvPr>
          <p:cNvSpPr>
            <a:spLocks noGrp="1" noRot="1" noChangeAspect="1" noChangeArrowheads="1" noTextEdit="1"/>
          </p:cNvSpPr>
          <p:nvPr>
            <p:ph type="sldImg"/>
          </p:nvPr>
        </p:nvSpPr>
        <p:spPr>
          <a:ln/>
        </p:spPr>
      </p:sp>
      <p:sp>
        <p:nvSpPr>
          <p:cNvPr id="34819" name="Notizenplatzhalter 2">
            <a:extLst>
              <a:ext uri="{FF2B5EF4-FFF2-40B4-BE49-F238E27FC236}">
                <a16:creationId xmlns:a16="http://schemas.microsoft.com/office/drawing/2014/main" id="{6087FE56-D50B-4772-8148-96DE398A8D0A}"/>
              </a:ext>
            </a:extLst>
          </p:cNvPr>
          <p:cNvSpPr>
            <a:spLocks noGrp="1" noChangeArrowheads="1"/>
          </p:cNvSpPr>
          <p:nvPr>
            <p:ph type="body" idx="1"/>
          </p:nvPr>
        </p:nvSpPr>
        <p:spPr>
          <a:noFill/>
        </p:spPr>
        <p:txBody>
          <a:bodyPr/>
          <a:lstStyle/>
          <a:p>
            <a:r>
              <a:rPr lang="de-DE" altLang="de-DE">
                <a:latin typeface="Arial" panose="020B0604020202020204" pitchFamily="34" charset="0"/>
                <a:cs typeface="Arial" panose="020B0604020202020204" pitchFamily="34" charset="0"/>
              </a:rPr>
              <a:t>https://drive.google.com/open?id=0B9sz0PN5J1X6Yi0tcFJyaldMbU0</a:t>
            </a:r>
          </a:p>
        </p:txBody>
      </p:sp>
      <p:sp>
        <p:nvSpPr>
          <p:cNvPr id="34820" name="Foliennummernplatzhalter 3">
            <a:extLst>
              <a:ext uri="{FF2B5EF4-FFF2-40B4-BE49-F238E27FC236}">
                <a16:creationId xmlns:a16="http://schemas.microsoft.com/office/drawing/2014/main" id="{0F1CAC2B-CD45-49FF-AB4A-6B27687938C3}"/>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16157" indent="-274501">
              <a:defRPr>
                <a:solidFill>
                  <a:schemeClr val="tx1"/>
                </a:solidFill>
                <a:latin typeface="Arial" panose="020B0604020202020204" pitchFamily="34" charset="0"/>
                <a:cs typeface="Arial" panose="020B0604020202020204" pitchFamily="34" charset="0"/>
              </a:defRPr>
            </a:lvl2pPr>
            <a:lvl3pPr marL="1102605" indent="-219295">
              <a:defRPr>
                <a:solidFill>
                  <a:schemeClr val="tx1"/>
                </a:solidFill>
                <a:latin typeface="Arial" panose="020B0604020202020204" pitchFamily="34" charset="0"/>
                <a:cs typeface="Arial" panose="020B0604020202020204" pitchFamily="34" charset="0"/>
              </a:defRPr>
            </a:lvl3pPr>
            <a:lvl4pPr marL="1544260" indent="-219295">
              <a:defRPr>
                <a:solidFill>
                  <a:schemeClr val="tx1"/>
                </a:solidFill>
                <a:latin typeface="Arial" panose="020B0604020202020204" pitchFamily="34" charset="0"/>
                <a:cs typeface="Arial" panose="020B0604020202020204" pitchFamily="34" charset="0"/>
              </a:defRPr>
            </a:lvl4pPr>
            <a:lvl5pPr marL="1985915" indent="-219295">
              <a:defRPr>
                <a:solidFill>
                  <a:schemeClr val="tx1"/>
                </a:solidFill>
                <a:latin typeface="Arial" panose="020B0604020202020204" pitchFamily="34" charset="0"/>
                <a:cs typeface="Arial" panose="020B0604020202020204" pitchFamily="34" charset="0"/>
              </a:defRPr>
            </a:lvl5pPr>
            <a:lvl6pPr marL="2427571" indent="-21929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69226" indent="-21929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10881" indent="-21929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752536" indent="-21929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883310"/>
            <a:fld id="{FF448407-156B-4D81-A1B0-35DA91158A61}" type="slidenum">
              <a:rPr lang="de-DE" altLang="en-US" smtClean="0"/>
              <a:pPr defTabSz="883310"/>
              <a:t>12</a:t>
            </a:fld>
            <a:endParaRPr lang="de-DE"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bildplatzhalter 1">
            <a:extLst>
              <a:ext uri="{FF2B5EF4-FFF2-40B4-BE49-F238E27FC236}">
                <a16:creationId xmlns:a16="http://schemas.microsoft.com/office/drawing/2014/main" id="{9D8183BE-3161-4C91-84D1-28ADEC8854B5}"/>
              </a:ext>
            </a:extLst>
          </p:cNvPr>
          <p:cNvSpPr>
            <a:spLocks noGrp="1" noRot="1" noChangeAspect="1" noChangeArrowheads="1" noTextEdit="1"/>
          </p:cNvSpPr>
          <p:nvPr>
            <p:ph type="sldImg"/>
          </p:nvPr>
        </p:nvSpPr>
        <p:spPr>
          <a:ln/>
        </p:spPr>
      </p:sp>
      <p:sp>
        <p:nvSpPr>
          <p:cNvPr id="36867" name="Notizenplatzhalter 2">
            <a:extLst>
              <a:ext uri="{FF2B5EF4-FFF2-40B4-BE49-F238E27FC236}">
                <a16:creationId xmlns:a16="http://schemas.microsoft.com/office/drawing/2014/main" id="{37DC7D35-9E5F-4AF6-8DBE-3F5B6A157FBD}"/>
              </a:ext>
            </a:extLst>
          </p:cNvPr>
          <p:cNvSpPr>
            <a:spLocks noGrp="1" noChangeArrowheads="1"/>
          </p:cNvSpPr>
          <p:nvPr>
            <p:ph type="body" idx="1"/>
          </p:nvPr>
        </p:nvSpPr>
        <p:spPr>
          <a:noFill/>
        </p:spPr>
        <p:txBody>
          <a:bodyPr/>
          <a:lstStyle/>
          <a:p>
            <a:r>
              <a:rPr lang="de-DE" altLang="de-DE">
                <a:latin typeface="Arial" panose="020B0604020202020204" pitchFamily="34" charset="0"/>
                <a:cs typeface="Arial" panose="020B0604020202020204" pitchFamily="34" charset="0"/>
              </a:rPr>
              <a:t>https://drive.google.com/open?id=0B9sz0PN5J1X6VzlKU1ZuYlU1MEk</a:t>
            </a:r>
          </a:p>
        </p:txBody>
      </p:sp>
      <p:sp>
        <p:nvSpPr>
          <p:cNvPr id="36868" name="Foliennummernplatzhalter 3">
            <a:extLst>
              <a:ext uri="{FF2B5EF4-FFF2-40B4-BE49-F238E27FC236}">
                <a16:creationId xmlns:a16="http://schemas.microsoft.com/office/drawing/2014/main" id="{439787B4-6E8C-4F4E-9ADB-09939156CA0C}"/>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16157" indent="-274501">
              <a:defRPr>
                <a:solidFill>
                  <a:schemeClr val="tx1"/>
                </a:solidFill>
                <a:latin typeface="Arial" panose="020B0604020202020204" pitchFamily="34" charset="0"/>
                <a:cs typeface="Arial" panose="020B0604020202020204" pitchFamily="34" charset="0"/>
              </a:defRPr>
            </a:lvl2pPr>
            <a:lvl3pPr marL="1102605" indent="-219295">
              <a:defRPr>
                <a:solidFill>
                  <a:schemeClr val="tx1"/>
                </a:solidFill>
                <a:latin typeface="Arial" panose="020B0604020202020204" pitchFamily="34" charset="0"/>
                <a:cs typeface="Arial" panose="020B0604020202020204" pitchFamily="34" charset="0"/>
              </a:defRPr>
            </a:lvl3pPr>
            <a:lvl4pPr marL="1544260" indent="-219295">
              <a:defRPr>
                <a:solidFill>
                  <a:schemeClr val="tx1"/>
                </a:solidFill>
                <a:latin typeface="Arial" panose="020B0604020202020204" pitchFamily="34" charset="0"/>
                <a:cs typeface="Arial" panose="020B0604020202020204" pitchFamily="34" charset="0"/>
              </a:defRPr>
            </a:lvl4pPr>
            <a:lvl5pPr marL="1985915" indent="-219295">
              <a:defRPr>
                <a:solidFill>
                  <a:schemeClr val="tx1"/>
                </a:solidFill>
                <a:latin typeface="Arial" panose="020B0604020202020204" pitchFamily="34" charset="0"/>
                <a:cs typeface="Arial" panose="020B0604020202020204" pitchFamily="34" charset="0"/>
              </a:defRPr>
            </a:lvl5pPr>
            <a:lvl6pPr marL="2427571" indent="-21929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69226" indent="-21929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10881" indent="-21929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752536" indent="-21929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883310"/>
            <a:fld id="{591CA021-08C5-4334-B8C9-2EDA1C49C378}" type="slidenum">
              <a:rPr lang="de-DE" altLang="en-US" smtClean="0"/>
              <a:pPr defTabSz="883310"/>
              <a:t>13</a:t>
            </a:fld>
            <a:endParaRPr lang="de-DE"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a:extLst>
              <a:ext uri="{FF2B5EF4-FFF2-40B4-BE49-F238E27FC236}">
                <a16:creationId xmlns:a16="http://schemas.microsoft.com/office/drawing/2014/main" id="{FB4B4306-D771-4EC4-964F-AE645CACF261}"/>
              </a:ext>
            </a:extLst>
          </p:cNvPr>
          <p:cNvSpPr>
            <a:spLocks noGrp="1" noRot="1" noChangeAspect="1" noChangeArrowheads="1" noTextEdit="1"/>
          </p:cNvSpPr>
          <p:nvPr>
            <p:ph type="sldImg"/>
          </p:nvPr>
        </p:nvSpPr>
        <p:spPr>
          <a:ln/>
        </p:spPr>
      </p:sp>
      <p:sp>
        <p:nvSpPr>
          <p:cNvPr id="39939" name="Notizenplatzhalter 2">
            <a:extLst>
              <a:ext uri="{FF2B5EF4-FFF2-40B4-BE49-F238E27FC236}">
                <a16:creationId xmlns:a16="http://schemas.microsoft.com/office/drawing/2014/main" id="{579361CB-A002-41BD-9C03-0537884A1D3C}"/>
              </a:ext>
            </a:extLst>
          </p:cNvPr>
          <p:cNvSpPr>
            <a:spLocks noGrp="1" noChangeArrowheads="1"/>
          </p:cNvSpPr>
          <p:nvPr>
            <p:ph type="body" idx="1"/>
          </p:nvPr>
        </p:nvSpPr>
        <p:spPr>
          <a:noFill/>
        </p:spPr>
        <p:txBody>
          <a:bodyPr/>
          <a:lstStyle/>
          <a:p>
            <a:endParaRPr lang="de-DE" altLang="de-DE">
              <a:latin typeface="Arial" panose="020B0604020202020204" pitchFamily="34" charset="0"/>
              <a:cs typeface="Arial" panose="020B0604020202020204" pitchFamily="34" charset="0"/>
            </a:endParaRPr>
          </a:p>
        </p:txBody>
      </p:sp>
      <p:sp>
        <p:nvSpPr>
          <p:cNvPr id="39940" name="Foliennummernplatzhalter 3">
            <a:extLst>
              <a:ext uri="{FF2B5EF4-FFF2-40B4-BE49-F238E27FC236}">
                <a16:creationId xmlns:a16="http://schemas.microsoft.com/office/drawing/2014/main" id="{BADFFFDF-772D-4FA4-B1F3-253F22027961}"/>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17690" indent="-276035">
              <a:defRPr>
                <a:solidFill>
                  <a:schemeClr val="tx1"/>
                </a:solidFill>
                <a:latin typeface="Arial" panose="020B0604020202020204" pitchFamily="34" charset="0"/>
                <a:cs typeface="Arial" panose="020B0604020202020204" pitchFamily="34" charset="0"/>
              </a:defRPr>
            </a:lvl2pPr>
            <a:lvl3pPr marL="1104138" indent="-220828">
              <a:defRPr>
                <a:solidFill>
                  <a:schemeClr val="tx1"/>
                </a:solidFill>
                <a:latin typeface="Arial" panose="020B0604020202020204" pitchFamily="34" charset="0"/>
                <a:cs typeface="Arial" panose="020B0604020202020204" pitchFamily="34" charset="0"/>
              </a:defRPr>
            </a:lvl3pPr>
            <a:lvl4pPr marL="1545793" indent="-220828">
              <a:defRPr>
                <a:solidFill>
                  <a:schemeClr val="tx1"/>
                </a:solidFill>
                <a:latin typeface="Arial" panose="020B0604020202020204" pitchFamily="34" charset="0"/>
                <a:cs typeface="Arial" panose="020B0604020202020204" pitchFamily="34" charset="0"/>
              </a:defRPr>
            </a:lvl4pPr>
            <a:lvl5pPr marL="1987448" indent="-220828">
              <a:defRPr>
                <a:solidFill>
                  <a:schemeClr val="tx1"/>
                </a:solidFill>
                <a:latin typeface="Arial" panose="020B0604020202020204" pitchFamily="34" charset="0"/>
                <a:cs typeface="Arial" panose="020B0604020202020204" pitchFamily="34" charset="0"/>
              </a:defRPr>
            </a:lvl5pPr>
            <a:lvl6pPr marL="2429104" indent="-22082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70759" indent="-22082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12414" indent="-22082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754069" indent="-22082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883310"/>
            <a:fld id="{9CB27219-5912-488C-AF64-1E9251391E41}" type="slidenum">
              <a:rPr lang="de-DE" altLang="en-US" smtClean="0"/>
              <a:pPr defTabSz="883310"/>
              <a:t>15</a:t>
            </a:fld>
            <a:endParaRPr lang="de-DE"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1ECA43EF-A4AC-465C-9D62-BA33556B0AFD}"/>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17690" indent="-276035">
              <a:spcBef>
                <a:spcPct val="30000"/>
              </a:spcBef>
              <a:defRPr sz="1200">
                <a:solidFill>
                  <a:schemeClr val="tx1"/>
                </a:solidFill>
                <a:latin typeface="Arial" panose="020B0604020202020204" pitchFamily="34" charset="0"/>
                <a:cs typeface="Arial" panose="020B0604020202020204" pitchFamily="34" charset="0"/>
              </a:defRPr>
            </a:lvl2pPr>
            <a:lvl3pPr marL="1104138" indent="-219295">
              <a:spcBef>
                <a:spcPct val="30000"/>
              </a:spcBef>
              <a:defRPr sz="1200">
                <a:solidFill>
                  <a:schemeClr val="tx1"/>
                </a:solidFill>
                <a:latin typeface="Arial" panose="020B0604020202020204" pitchFamily="34" charset="0"/>
                <a:cs typeface="Arial" panose="020B0604020202020204" pitchFamily="34" charset="0"/>
              </a:defRPr>
            </a:lvl3pPr>
            <a:lvl4pPr marL="1547327" indent="-220828">
              <a:spcBef>
                <a:spcPct val="30000"/>
              </a:spcBef>
              <a:defRPr sz="1200">
                <a:solidFill>
                  <a:schemeClr val="tx1"/>
                </a:solidFill>
                <a:latin typeface="Arial" panose="020B0604020202020204" pitchFamily="34" charset="0"/>
                <a:cs typeface="Arial" panose="020B0604020202020204" pitchFamily="34" charset="0"/>
              </a:defRPr>
            </a:lvl4pPr>
            <a:lvl5pPr marL="1988982" indent="-219295">
              <a:spcBef>
                <a:spcPct val="30000"/>
              </a:spcBef>
              <a:defRPr sz="1200">
                <a:solidFill>
                  <a:schemeClr val="tx1"/>
                </a:solidFill>
                <a:latin typeface="Arial" panose="020B0604020202020204" pitchFamily="34" charset="0"/>
                <a:cs typeface="Arial" panose="020B0604020202020204" pitchFamily="34" charset="0"/>
              </a:defRPr>
            </a:lvl5pPr>
            <a:lvl6pPr marL="2430638" indent="-21929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872293" indent="-21929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13948" indent="-21929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755603" indent="-21929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defTabSz="883310">
              <a:spcBef>
                <a:spcPct val="0"/>
              </a:spcBef>
            </a:pPr>
            <a:fld id="{8ECA3846-AA9E-426C-B2F8-9A6939B90CDD}" type="slidenum">
              <a:rPr lang="de-DE" altLang="en-US" smtClean="0"/>
              <a:pPr defTabSz="883310">
                <a:spcBef>
                  <a:spcPct val="0"/>
                </a:spcBef>
              </a:pPr>
              <a:t>31</a:t>
            </a:fld>
            <a:endParaRPr lang="de-DE" altLang="en-US"/>
          </a:p>
        </p:txBody>
      </p:sp>
      <p:sp>
        <p:nvSpPr>
          <p:cNvPr id="56323" name="Rectangle 2">
            <a:extLst>
              <a:ext uri="{FF2B5EF4-FFF2-40B4-BE49-F238E27FC236}">
                <a16:creationId xmlns:a16="http://schemas.microsoft.com/office/drawing/2014/main" id="{F8190E31-A3E1-4CC0-BF58-8C24E68E3A95}"/>
              </a:ext>
            </a:extLst>
          </p:cNvPr>
          <p:cNvSpPr>
            <a:spLocks noGrp="1" noRot="1" noChangeAspect="1" noChangeArrowheads="1" noTextEdit="1"/>
          </p:cNvSpPr>
          <p:nvPr>
            <p:ph type="sldImg"/>
          </p:nvPr>
        </p:nvSpPr>
        <p:spPr>
          <a:xfrm>
            <a:off x="850900" y="733425"/>
            <a:ext cx="4822825" cy="3617913"/>
          </a:xfrm>
          <a:ln/>
        </p:spPr>
      </p:sp>
      <p:sp>
        <p:nvSpPr>
          <p:cNvPr id="56324" name="Rectangle 3">
            <a:extLst>
              <a:ext uri="{FF2B5EF4-FFF2-40B4-BE49-F238E27FC236}">
                <a16:creationId xmlns:a16="http://schemas.microsoft.com/office/drawing/2014/main" id="{9B6AE96C-DAB2-4127-A31D-8319B4586B5A}"/>
              </a:ext>
            </a:extLst>
          </p:cNvPr>
          <p:cNvSpPr>
            <a:spLocks noGrp="1" noChangeArrowheads="1"/>
          </p:cNvSpPr>
          <p:nvPr>
            <p:ph type="body" idx="1"/>
          </p:nvPr>
        </p:nvSpPr>
        <p:spPr>
          <a:noFill/>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de-DE"/>
              <a:t>Mastertitelformat bearbeiten</a:t>
            </a:r>
            <a:endParaRPr lang="en-US" dirty="0"/>
          </a:p>
        </p:txBody>
      </p:sp>
      <p:sp>
        <p:nvSpPr>
          <p:cNvPr id="5" name="Footer Placeholder 4"/>
          <p:cNvSpPr>
            <a:spLocks noGrp="1"/>
          </p:cNvSpPr>
          <p:nvPr>
            <p:ph type="ftr" sz="quarter" idx="11"/>
          </p:nvPr>
        </p:nvSpPr>
        <p:spPr/>
        <p:txBody>
          <a:bodyPr/>
          <a:lstStyle/>
          <a:p>
            <a:endParaRPr lang="de-DE"/>
          </a:p>
        </p:txBody>
      </p:sp>
      <p:pic>
        <p:nvPicPr>
          <p:cNvPr id="8" name="Picture 3">
            <a:extLst>
              <a:ext uri="{FF2B5EF4-FFF2-40B4-BE49-F238E27FC236}">
                <a16:creationId xmlns:a16="http://schemas.microsoft.com/office/drawing/2014/main" id="{AAC781CF-2B86-4A97-BD8E-5EC51D952B8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188" y="188913"/>
            <a:ext cx="18256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a:extLst>
              <a:ext uri="{FF2B5EF4-FFF2-40B4-BE49-F238E27FC236}">
                <a16:creationId xmlns:a16="http://schemas.microsoft.com/office/drawing/2014/main" id="{AC91432C-5C49-407C-BBB8-14472C5255E4}"/>
              </a:ext>
            </a:extLst>
          </p:cNvPr>
          <p:cNvPicPr>
            <a:picLocks noChangeAspect="1"/>
          </p:cNvPicPr>
          <p:nvPr userDrawn="1"/>
        </p:nvPicPr>
        <p:blipFill>
          <a:blip r:embed="rId3">
            <a:extLst>
              <a:ext uri="{28A0092B-C50C-407E-A947-70E740481C1C}">
                <a14:useLocalDpi xmlns:a14="http://schemas.microsoft.com/office/drawing/2010/main" val="0"/>
              </a:ext>
            </a:extLst>
          </a:blip>
          <a:srcRect t="-2" b="29182"/>
          <a:stretch>
            <a:fillRect/>
          </a:stretch>
        </p:blipFill>
        <p:spPr bwMode="auto">
          <a:xfrm>
            <a:off x="0" y="1125538"/>
            <a:ext cx="9144000" cy="252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5">
            <a:extLst>
              <a:ext uri="{FF2B5EF4-FFF2-40B4-BE49-F238E27FC236}">
                <a16:creationId xmlns:a16="http://schemas.microsoft.com/office/drawing/2014/main" id="{B9D13BC8-C7B4-4FB1-8A3F-31701EEEEAED}"/>
              </a:ext>
            </a:extLst>
          </p:cNvPr>
          <p:cNvSpPr/>
          <p:nvPr userDrawn="1"/>
        </p:nvSpPr>
        <p:spPr>
          <a:xfrm>
            <a:off x="-71438" y="765175"/>
            <a:ext cx="9323388" cy="358775"/>
          </a:xfrm>
          <a:prstGeom prst="rect">
            <a:avLst/>
          </a:prstGeom>
          <a:solidFill>
            <a:srgbClr val="CD0E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466674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F559F18-273C-4663-BAB2-B1BC2EE1D09A}" type="slidenum">
              <a:rPr lang="de-DE" smtClean="0"/>
              <a:t>‹Nr.›</a:t>
            </a:fld>
            <a:endParaRPr lang="de-DE"/>
          </a:p>
        </p:txBody>
      </p:sp>
    </p:spTree>
    <p:extLst>
      <p:ext uri="{BB962C8B-B14F-4D97-AF65-F5344CB8AC3E}">
        <p14:creationId xmlns:p14="http://schemas.microsoft.com/office/powerpoint/2010/main" val="2452345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F559F18-273C-4663-BAB2-B1BC2EE1D09A}" type="slidenum">
              <a:rPr lang="de-DE" smtClean="0"/>
              <a:t>‹Nr.›</a:t>
            </a:fld>
            <a:endParaRPr lang="de-DE"/>
          </a:p>
        </p:txBody>
      </p:sp>
    </p:spTree>
    <p:extLst>
      <p:ext uri="{BB962C8B-B14F-4D97-AF65-F5344CB8AC3E}">
        <p14:creationId xmlns:p14="http://schemas.microsoft.com/office/powerpoint/2010/main" val="30710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746F887-66BB-48BA-A490-54C37372BC74}"/>
              </a:ext>
            </a:extLst>
          </p:cNvPr>
          <p:cNvSpPr/>
          <p:nvPr/>
        </p:nvSpPr>
        <p:spPr>
          <a:xfrm>
            <a:off x="-20638" y="347663"/>
            <a:ext cx="6680201" cy="344487"/>
          </a:xfrm>
          <a:prstGeom prst="rect">
            <a:avLst/>
          </a:prstGeom>
          <a:solidFill>
            <a:srgbClr val="CD0E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457200" y="2276872"/>
            <a:ext cx="8229600" cy="4381947"/>
          </a:xfrm>
        </p:spPr>
        <p:txBody>
          <a:bodyPr/>
          <a:lstStyle>
            <a:lvl1pPr>
              <a:defRPr sz="2000"/>
            </a:lvl1pPr>
            <a:lvl2pPr>
              <a:defRPr sz="20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a:xfrm>
            <a:off x="457200" y="1052736"/>
            <a:ext cx="8229600" cy="1080120"/>
          </a:xfrm>
        </p:spPr>
        <p:txBody>
          <a:bodyPr/>
          <a:lstStyle/>
          <a:p>
            <a:r>
              <a:rPr lang="en-US" dirty="0"/>
              <a:t>Click to edit Master title style</a:t>
            </a:r>
          </a:p>
        </p:txBody>
      </p:sp>
    </p:spTree>
    <p:extLst>
      <p:ext uri="{BB962C8B-B14F-4D97-AF65-F5344CB8AC3E}">
        <p14:creationId xmlns:p14="http://schemas.microsoft.com/office/powerpoint/2010/main" val="1601202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de-DE"/>
              <a:t>Titelmasterformat durch Klicken bearbeiten</a:t>
            </a:r>
            <a:endParaRPr lang="en-US" dirty="0"/>
          </a:p>
        </p:txBody>
      </p:sp>
      <p:sp>
        <p:nvSpPr>
          <p:cNvPr id="3" name="Subtitle 2"/>
          <p:cNvSpPr>
            <a:spLocks noGrp="1"/>
          </p:cNvSpPr>
          <p:nvPr>
            <p:ph type="subTitle" idx="1"/>
          </p:nvPr>
        </p:nvSpPr>
        <p:spPr>
          <a:xfrm>
            <a:off x="1143000" y="3825876"/>
            <a:ext cx="6858000" cy="1431924"/>
          </a:xfrm>
        </p:spPr>
        <p:txBody>
          <a:bodyPr>
            <a:normAutofit/>
          </a:bodyPr>
          <a:lstStyle>
            <a:lvl1pPr marL="0" indent="0" algn="ctr">
              <a:buNone/>
              <a:defRPr sz="3000" b="1">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endParaRPr lang="en-US" dirty="0"/>
          </a:p>
        </p:txBody>
      </p:sp>
      <p:pic>
        <p:nvPicPr>
          <p:cNvPr id="8" name="Picture 3">
            <a:extLst>
              <a:ext uri="{FF2B5EF4-FFF2-40B4-BE49-F238E27FC236}">
                <a16:creationId xmlns:a16="http://schemas.microsoft.com/office/drawing/2014/main" id="{F9656EFD-7758-4845-97F2-06D1EE1A8CD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188" y="188913"/>
            <a:ext cx="18256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a:extLst>
              <a:ext uri="{FF2B5EF4-FFF2-40B4-BE49-F238E27FC236}">
                <a16:creationId xmlns:a16="http://schemas.microsoft.com/office/drawing/2014/main" id="{76CC6F58-C394-4428-90F1-CD8D0099AB8F}"/>
              </a:ext>
            </a:extLst>
          </p:cNvPr>
          <p:cNvPicPr>
            <a:picLocks noChangeAspect="1"/>
          </p:cNvPicPr>
          <p:nvPr userDrawn="1"/>
        </p:nvPicPr>
        <p:blipFill>
          <a:blip r:embed="rId3">
            <a:extLst>
              <a:ext uri="{28A0092B-C50C-407E-A947-70E740481C1C}">
                <a14:useLocalDpi xmlns:a14="http://schemas.microsoft.com/office/drawing/2010/main" val="0"/>
              </a:ext>
            </a:extLst>
          </a:blip>
          <a:srcRect t="-2" b="29182"/>
          <a:stretch>
            <a:fillRect/>
          </a:stretch>
        </p:blipFill>
        <p:spPr bwMode="auto">
          <a:xfrm>
            <a:off x="0" y="1125538"/>
            <a:ext cx="9144000" cy="252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5">
            <a:extLst>
              <a:ext uri="{FF2B5EF4-FFF2-40B4-BE49-F238E27FC236}">
                <a16:creationId xmlns:a16="http://schemas.microsoft.com/office/drawing/2014/main" id="{3BC72933-75AA-4C19-A68D-3500D83A8125}"/>
              </a:ext>
            </a:extLst>
          </p:cNvPr>
          <p:cNvSpPr/>
          <p:nvPr userDrawn="1"/>
        </p:nvSpPr>
        <p:spPr>
          <a:xfrm>
            <a:off x="-71438" y="765175"/>
            <a:ext cx="9323388" cy="358775"/>
          </a:xfrm>
          <a:prstGeom prst="rect">
            <a:avLst/>
          </a:prstGeom>
          <a:solidFill>
            <a:srgbClr val="CD0E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843170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516540DC-94B6-43E4-A258-D04C67A9CE7A}"/>
              </a:ext>
            </a:extLst>
          </p:cNvPr>
          <p:cNvSpPr/>
          <p:nvPr/>
        </p:nvSpPr>
        <p:spPr>
          <a:xfrm>
            <a:off x="0" y="-26988"/>
            <a:ext cx="9144000" cy="344488"/>
          </a:xfrm>
          <a:prstGeom prst="rect">
            <a:avLst/>
          </a:prstGeom>
          <a:solidFill>
            <a:srgbClr val="CD0E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p:cNvSpPr>
            <a:spLocks noGrp="1"/>
          </p:cNvSpPr>
          <p:nvPr>
            <p:ph type="title"/>
          </p:nvPr>
        </p:nvSpPr>
        <p:spPr>
          <a:xfrm>
            <a:off x="722313" y="469493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319474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8" name="Picture Placeholder 7"/>
          <p:cNvSpPr>
            <a:spLocks noGrp="1"/>
          </p:cNvSpPr>
          <p:nvPr>
            <p:ph type="pic" sz="quarter" idx="10"/>
          </p:nvPr>
        </p:nvSpPr>
        <p:spPr>
          <a:xfrm>
            <a:off x="756022" y="764704"/>
            <a:ext cx="7704410" cy="2304256"/>
          </a:xfrm>
        </p:spPr>
        <p:txBody>
          <a:bodyPr/>
          <a:lstStyle/>
          <a:p>
            <a:pPr lvl="0"/>
            <a:endParaRPr lang="en-US" noProof="0"/>
          </a:p>
        </p:txBody>
      </p:sp>
    </p:spTree>
    <p:extLst>
      <p:ext uri="{BB962C8B-B14F-4D97-AF65-F5344CB8AC3E}">
        <p14:creationId xmlns:p14="http://schemas.microsoft.com/office/powerpoint/2010/main" val="2171740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de-DE"/>
          </a:p>
        </p:txBody>
      </p:sp>
      <p:sp>
        <p:nvSpPr>
          <p:cNvPr id="8" name="Content Placeholder 2">
            <a:extLst>
              <a:ext uri="{FF2B5EF4-FFF2-40B4-BE49-F238E27FC236}">
                <a16:creationId xmlns:a16="http://schemas.microsoft.com/office/drawing/2014/main" id="{6DBD4836-9F69-4207-8EA7-4C55333D4D4C}"/>
              </a:ext>
            </a:extLst>
          </p:cNvPr>
          <p:cNvSpPr>
            <a:spLocks noGrp="1"/>
          </p:cNvSpPr>
          <p:nvPr>
            <p:ph idx="13"/>
          </p:nvPr>
        </p:nvSpPr>
        <p:spPr>
          <a:xfrm>
            <a:off x="628650" y="2325951"/>
            <a:ext cx="7886700" cy="4351338"/>
          </a:xfrm>
        </p:spPr>
        <p:txBody>
          <a:bodyPr>
            <a:normAutofit/>
          </a:bodyPr>
          <a:lstStyle>
            <a:lvl1pPr>
              <a:defRPr sz="1800">
                <a:latin typeface="Open Sans" panose="020B0606030504020204" pitchFamily="34" charset="0"/>
                <a:ea typeface="Open Sans" panose="020B0606030504020204" pitchFamily="34" charset="0"/>
                <a:cs typeface="Open Sans" panose="020B0606030504020204" pitchFamily="34" charset="0"/>
              </a:defRPr>
            </a:lvl1pPr>
            <a:lvl2pPr>
              <a:defRPr sz="1800">
                <a:latin typeface="Open Sans" panose="020B0606030504020204" pitchFamily="34" charset="0"/>
                <a:ea typeface="Open Sans" panose="020B0606030504020204" pitchFamily="34" charset="0"/>
                <a:cs typeface="Open Sans" panose="020B0606030504020204" pitchFamily="34" charset="0"/>
              </a:defRPr>
            </a:lvl2pPr>
            <a:lvl3pPr>
              <a:defRPr sz="1800">
                <a:latin typeface="Open Sans" panose="020B0606030504020204" pitchFamily="34" charset="0"/>
                <a:ea typeface="Open Sans" panose="020B0606030504020204" pitchFamily="34" charset="0"/>
                <a:cs typeface="Open Sans" panose="020B0606030504020204" pitchFamily="34" charset="0"/>
              </a:defRPr>
            </a:lvl3pPr>
            <a:lvl4pPr>
              <a:defRPr sz="1800">
                <a:latin typeface="Open Sans" panose="020B0606030504020204" pitchFamily="34" charset="0"/>
                <a:ea typeface="Open Sans" panose="020B0606030504020204" pitchFamily="34" charset="0"/>
                <a:cs typeface="Open Sans" panose="020B0606030504020204" pitchFamily="34" charset="0"/>
              </a:defRPr>
            </a:lvl4pPr>
            <a:lvl5pPr>
              <a:defRPr sz="1800">
                <a:latin typeface="Open Sans" panose="020B0606030504020204" pitchFamily="34" charset="0"/>
                <a:ea typeface="Open Sans" panose="020B0606030504020204" pitchFamily="34" charset="0"/>
                <a:cs typeface="Open Sans" panose="020B0606030504020204"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9" name="Rectangle 3">
            <a:extLst>
              <a:ext uri="{FF2B5EF4-FFF2-40B4-BE49-F238E27FC236}">
                <a16:creationId xmlns:a16="http://schemas.microsoft.com/office/drawing/2014/main" id="{CB821B45-8800-490D-A971-9FCA8FA26BAD}"/>
              </a:ext>
            </a:extLst>
          </p:cNvPr>
          <p:cNvSpPr/>
          <p:nvPr userDrawn="1"/>
        </p:nvSpPr>
        <p:spPr>
          <a:xfrm>
            <a:off x="-20638" y="347663"/>
            <a:ext cx="6680201" cy="344487"/>
          </a:xfrm>
          <a:prstGeom prst="rect">
            <a:avLst/>
          </a:prstGeom>
          <a:solidFill>
            <a:srgbClr val="CD0E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Title 1">
            <a:extLst>
              <a:ext uri="{FF2B5EF4-FFF2-40B4-BE49-F238E27FC236}">
                <a16:creationId xmlns:a16="http://schemas.microsoft.com/office/drawing/2014/main" id="{A189AFA4-E1BC-4A7A-AF1F-9B326906B3AF}"/>
              </a:ext>
            </a:extLst>
          </p:cNvPr>
          <p:cNvSpPr>
            <a:spLocks noGrp="1"/>
          </p:cNvSpPr>
          <p:nvPr>
            <p:ph type="title"/>
          </p:nvPr>
        </p:nvSpPr>
        <p:spPr>
          <a:xfrm>
            <a:off x="628650" y="856832"/>
            <a:ext cx="7886700" cy="1325563"/>
          </a:xfrm>
        </p:spPr>
        <p:txBody>
          <a:bodyPr>
            <a:normAutofit/>
          </a:bodyPr>
          <a:lstStyle>
            <a:lvl1pPr algn="ctr">
              <a:defRPr sz="3000" b="1">
                <a:latin typeface="Open Sans" panose="020B0606030504020204" pitchFamily="34" charset="0"/>
                <a:ea typeface="Open Sans" panose="020B0606030504020204" pitchFamily="34" charset="0"/>
                <a:cs typeface="Open Sans" panose="020B0606030504020204" pitchFamily="34" charset="0"/>
              </a:defRPr>
            </a:lvl1pPr>
          </a:lstStyle>
          <a:p>
            <a:r>
              <a:rPr lang="de-DE" dirty="0"/>
              <a:t>Mastertitelformat bearbeiten</a:t>
            </a:r>
            <a:endParaRPr lang="en-US" dirty="0"/>
          </a:p>
        </p:txBody>
      </p:sp>
    </p:spTree>
    <p:extLst>
      <p:ext uri="{BB962C8B-B14F-4D97-AF65-F5344CB8AC3E}">
        <p14:creationId xmlns:p14="http://schemas.microsoft.com/office/powerpoint/2010/main" val="358415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de-DE" dirty="0"/>
              <a:t>Mastertitelformat bearbeiten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F559F18-273C-4663-BAB2-B1BC2EE1D09A}" type="slidenum">
              <a:rPr lang="de-DE" smtClean="0"/>
              <a:t>‹Nr.›</a:t>
            </a:fld>
            <a:endParaRPr lang="de-DE"/>
          </a:p>
        </p:txBody>
      </p:sp>
    </p:spTree>
    <p:extLst>
      <p:ext uri="{BB962C8B-B14F-4D97-AF65-F5344CB8AC3E}">
        <p14:creationId xmlns:p14="http://schemas.microsoft.com/office/powerpoint/2010/main" val="2861107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EF559F18-273C-4663-BAB2-B1BC2EE1D09A}" type="slidenum">
              <a:rPr lang="de-DE" smtClean="0"/>
              <a:t>‹Nr.›</a:t>
            </a:fld>
            <a:endParaRPr lang="de-DE"/>
          </a:p>
        </p:txBody>
      </p:sp>
    </p:spTree>
    <p:extLst>
      <p:ext uri="{BB962C8B-B14F-4D97-AF65-F5344CB8AC3E}">
        <p14:creationId xmlns:p14="http://schemas.microsoft.com/office/powerpoint/2010/main" val="1230338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29842" y="2505075"/>
            <a:ext cx="3868340"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4629150" y="2505075"/>
            <a:ext cx="3887391"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EF559F18-273C-4663-BAB2-B1BC2EE1D09A}" type="slidenum">
              <a:rPr lang="de-DE" smtClean="0"/>
              <a:t>‹Nr.›</a:t>
            </a:fld>
            <a:endParaRPr lang="de-DE"/>
          </a:p>
        </p:txBody>
      </p:sp>
    </p:spTree>
    <p:extLst>
      <p:ext uri="{BB962C8B-B14F-4D97-AF65-F5344CB8AC3E}">
        <p14:creationId xmlns:p14="http://schemas.microsoft.com/office/powerpoint/2010/main" val="1282260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EF559F18-273C-4663-BAB2-B1BC2EE1D09A}" type="slidenum">
              <a:rPr lang="de-DE" smtClean="0"/>
              <a:t>‹Nr.›</a:t>
            </a:fld>
            <a:endParaRPr lang="de-DE"/>
          </a:p>
        </p:txBody>
      </p:sp>
    </p:spTree>
    <p:extLst>
      <p:ext uri="{BB962C8B-B14F-4D97-AF65-F5344CB8AC3E}">
        <p14:creationId xmlns:p14="http://schemas.microsoft.com/office/powerpoint/2010/main" val="1563854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EF559F18-273C-4663-BAB2-B1BC2EE1D09A}" type="slidenum">
              <a:rPr lang="de-DE" smtClean="0"/>
              <a:t>‹Nr.›</a:t>
            </a:fld>
            <a:endParaRPr lang="de-DE"/>
          </a:p>
        </p:txBody>
      </p:sp>
    </p:spTree>
    <p:extLst>
      <p:ext uri="{BB962C8B-B14F-4D97-AF65-F5344CB8AC3E}">
        <p14:creationId xmlns:p14="http://schemas.microsoft.com/office/powerpoint/2010/main" val="3736569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EF559F18-273C-4663-BAB2-B1BC2EE1D09A}" type="slidenum">
              <a:rPr lang="de-DE" smtClean="0"/>
              <a:t>‹Nr.›</a:t>
            </a:fld>
            <a:endParaRPr lang="de-DE"/>
          </a:p>
        </p:txBody>
      </p:sp>
    </p:spTree>
    <p:extLst>
      <p:ext uri="{BB962C8B-B14F-4D97-AF65-F5344CB8AC3E}">
        <p14:creationId xmlns:p14="http://schemas.microsoft.com/office/powerpoint/2010/main" val="3201782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EF559F18-273C-4663-BAB2-B1BC2EE1D09A}" type="slidenum">
              <a:rPr lang="de-DE" smtClean="0"/>
              <a:t>‹Nr.›</a:t>
            </a:fld>
            <a:endParaRPr lang="de-DE"/>
          </a:p>
        </p:txBody>
      </p:sp>
    </p:spTree>
    <p:extLst>
      <p:ext uri="{BB962C8B-B14F-4D97-AF65-F5344CB8AC3E}">
        <p14:creationId xmlns:p14="http://schemas.microsoft.com/office/powerpoint/2010/main" val="552173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559F18-273C-4663-BAB2-B1BC2EE1D09A}" type="slidenum">
              <a:rPr lang="de-DE" smtClean="0"/>
              <a:t>‹Nr.›</a:t>
            </a:fld>
            <a:endParaRPr lang="de-DE"/>
          </a:p>
        </p:txBody>
      </p:sp>
    </p:spTree>
    <p:extLst>
      <p:ext uri="{BB962C8B-B14F-4D97-AF65-F5344CB8AC3E}">
        <p14:creationId xmlns:p14="http://schemas.microsoft.com/office/powerpoint/2010/main" val="297520404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 id="2147483676" r:id="rId13"/>
    <p:sldLayoutId id="2147483678"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https://drive.google.com/open?id=0B9sz0PN5J1X6VzlKU1ZuYlU1MEk"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hyperlink" Target="https://drive.google.com/file/d/0B9sz0PN5J1X6VzlKU1ZuYlU1MEk/view" TargetMode="Externa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10.png"/><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demo.siag.it/landesverwaltung/docs/seoA2-V2.pdf" TargetMode="Externa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FhbMCb798HM" TargetMode="Externa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hyperlink" Target="http://demo.siag.it/landesverwaltung/docs/DeliberaBeschlusse_1006_26_8_2014.pdf" TargetMode="Externa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hyperlink" Target="https://www.youtube.com/watch?v=IHDuJZ4mY-A" TargetMode="Externa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hyperlink" Target="http://www.provinz.bz.it/" TargetMode="Externa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hyperlink" Target="http://www.google.de/advanced_image_search" TargetMode="Externa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www.provinz.bz.it/projekt/"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hyperlink" Target="https://www.e-recht24.de/artikel/blog-foren-web20/7361-so-nutzen-sie-bilder-rechtssicher-in-ihrem-blog.html#2"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nC-ueAGjaRo"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hyperlink" Target="https://drive.google.com/open?id=0B9sz0PN5J1X6Yi0tcFJyaldMbU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biLq1SeV2bc"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61140BB1-488A-476A-9010-33A7B6F2D8D3}"/>
              </a:ext>
            </a:extLst>
          </p:cNvPr>
          <p:cNvSpPr>
            <a:spLocks noGrp="1"/>
          </p:cNvSpPr>
          <p:nvPr>
            <p:ph type="subTitle" idx="1"/>
          </p:nvPr>
        </p:nvSpPr>
        <p:spPr>
          <a:xfrm>
            <a:off x="1142999" y="3825875"/>
            <a:ext cx="6925235" cy="1947395"/>
          </a:xfrm>
        </p:spPr>
        <p:txBody>
          <a:bodyPr>
            <a:normAutofit/>
          </a:bodyPr>
          <a:lstStyle/>
          <a:p>
            <a:br>
              <a:rPr lang="en-US" altLang="de-DE" sz="3500" dirty="0"/>
            </a:br>
            <a:r>
              <a:rPr lang="en-US" altLang="de-DE" sz="3500" dirty="0" err="1"/>
              <a:t>Texten</a:t>
            </a:r>
            <a:r>
              <a:rPr lang="en-US" altLang="de-DE" sz="3500" dirty="0"/>
              <a:t> </a:t>
            </a:r>
            <a:r>
              <a:rPr lang="en-US" altLang="de-DE" sz="3500" dirty="0" err="1"/>
              <a:t>fürs</a:t>
            </a:r>
            <a:r>
              <a:rPr lang="en-US" altLang="de-DE" sz="3500" dirty="0"/>
              <a:t> Web</a:t>
            </a:r>
            <a:br>
              <a:rPr lang="en-US" altLang="de-DE" sz="5400" dirty="0"/>
            </a:br>
            <a:r>
              <a:rPr lang="en-US" altLang="de-DE" sz="5400" dirty="0"/>
              <a:t> </a:t>
            </a:r>
            <a:endParaRPr lang="de-DE" sz="1900" dirty="0"/>
          </a:p>
        </p:txBody>
      </p:sp>
      <p:sp>
        <p:nvSpPr>
          <p:cNvPr id="4" name="Subtitle 2">
            <a:extLst>
              <a:ext uri="{FF2B5EF4-FFF2-40B4-BE49-F238E27FC236}">
                <a16:creationId xmlns:a16="http://schemas.microsoft.com/office/drawing/2014/main" id="{A6DAEDB2-DAB2-499F-9635-B4082C7978C4}"/>
              </a:ext>
            </a:extLst>
          </p:cNvPr>
          <p:cNvSpPr txBox="1">
            <a:spLocks noChangeArrowheads="1"/>
          </p:cNvSpPr>
          <p:nvPr/>
        </p:nvSpPr>
        <p:spPr bwMode="auto">
          <a:xfrm>
            <a:off x="1331913" y="5300663"/>
            <a:ext cx="64008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a:solidFill>
                  <a:schemeClr val="tx1"/>
                </a:solidFill>
                <a:latin typeface="+mn-lt"/>
                <a:ea typeface="+mn-ea"/>
                <a:cs typeface="+mn-cs"/>
              </a:defRPr>
            </a:lvl1pPr>
            <a:lvl2pPr marL="457200" indent="0" algn="ctr" rtl="0" eaLnBrk="0" fontAlgn="base" hangingPunct="0">
              <a:spcBef>
                <a:spcPct val="20000"/>
              </a:spcBef>
              <a:spcAft>
                <a:spcPct val="0"/>
              </a:spcAft>
              <a:buNone/>
              <a:defRPr>
                <a:solidFill>
                  <a:schemeClr val="tx1"/>
                </a:solidFill>
                <a:latin typeface="+mn-lt"/>
                <a:cs typeface="+mn-cs"/>
              </a:defRPr>
            </a:lvl2pPr>
            <a:lvl3pPr marL="914400" indent="0" algn="ctr" rtl="0" eaLnBrk="0" fontAlgn="base" hangingPunct="0">
              <a:spcBef>
                <a:spcPct val="20000"/>
              </a:spcBef>
              <a:spcAft>
                <a:spcPct val="0"/>
              </a:spcAft>
              <a:buNone/>
              <a:defRPr sz="1600">
                <a:solidFill>
                  <a:schemeClr val="tx1"/>
                </a:solidFill>
                <a:latin typeface="+mn-lt"/>
                <a:cs typeface="+mn-cs"/>
              </a:defRPr>
            </a:lvl3pPr>
            <a:lvl4pPr marL="1371600" indent="0" algn="ctr" rtl="0" eaLnBrk="0" fontAlgn="base" hangingPunct="0">
              <a:spcBef>
                <a:spcPct val="20000"/>
              </a:spcBef>
              <a:spcAft>
                <a:spcPct val="0"/>
              </a:spcAft>
              <a:buNone/>
              <a:defRPr sz="1400">
                <a:solidFill>
                  <a:schemeClr val="tx1"/>
                </a:solidFill>
                <a:latin typeface="+mn-lt"/>
                <a:cs typeface="+mn-cs"/>
              </a:defRPr>
            </a:lvl4pPr>
            <a:lvl5pPr marL="1828800" indent="0" algn="ctr" rtl="0" eaLnBrk="0" fontAlgn="base" hangingPunct="0">
              <a:spcBef>
                <a:spcPct val="20000"/>
              </a:spcBef>
              <a:spcAft>
                <a:spcPct val="0"/>
              </a:spcAft>
              <a:buNone/>
              <a:defRPr sz="1200">
                <a:solidFill>
                  <a:schemeClr val="tx1"/>
                </a:solidFill>
                <a:latin typeface="+mn-lt"/>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de-DE" sz="1800" b="0" i="0" u="none" strike="noStrike" kern="0" cap="none" spc="0" normalizeH="0" baseline="0" noProof="0" dirty="0" err="1">
                <a:ln>
                  <a:noFill/>
                </a:ln>
                <a:solidFill>
                  <a:sysClr val="windowText" lastClr="000000"/>
                </a:solidFill>
                <a:effectLst/>
                <a:uLnTx/>
                <a:uFillTx/>
                <a:latin typeface="Arial"/>
                <a:ea typeface="+mn-ea"/>
                <a:cs typeface="Arial"/>
              </a:rPr>
              <a:t>Leseverhalten</a:t>
            </a:r>
            <a:r>
              <a:rPr kumimoji="0" lang="en-US" altLang="de-DE" sz="1800" b="0" i="0" u="none" strike="noStrike" kern="0" cap="none" spc="0" normalizeH="0" baseline="0" noProof="0" dirty="0">
                <a:ln>
                  <a:noFill/>
                </a:ln>
                <a:solidFill>
                  <a:sysClr val="windowText" lastClr="000000"/>
                </a:solidFill>
                <a:effectLst/>
                <a:uLnTx/>
                <a:uFillTx/>
                <a:latin typeface="Arial"/>
                <a:ea typeface="+mn-ea"/>
                <a:cs typeface="Arial"/>
              </a:rPr>
              <a:t> // SEO // </a:t>
            </a:r>
            <a:r>
              <a:rPr kumimoji="0" lang="en-US" altLang="de-DE" sz="1800" b="0" i="0" u="none" strike="noStrike" kern="0" cap="none" spc="0" normalizeH="0" baseline="0" noProof="0" dirty="0" err="1">
                <a:ln>
                  <a:noFill/>
                </a:ln>
                <a:solidFill>
                  <a:sysClr val="windowText" lastClr="000000"/>
                </a:solidFill>
                <a:effectLst/>
                <a:uLnTx/>
                <a:uFillTx/>
                <a:latin typeface="Arial"/>
                <a:ea typeface="+mn-ea"/>
                <a:cs typeface="Arial"/>
              </a:rPr>
              <a:t>Webwriting</a:t>
            </a:r>
            <a:r>
              <a:rPr kumimoji="0" lang="en-US" altLang="de-DE" sz="1800" b="0" i="0" u="none" strike="noStrike" kern="0" cap="none" spc="0" normalizeH="0" baseline="0" noProof="0" dirty="0">
                <a:ln>
                  <a:noFill/>
                </a:ln>
                <a:solidFill>
                  <a:sysClr val="windowText" lastClr="000000"/>
                </a:solidFill>
                <a:effectLst/>
                <a:uLnTx/>
                <a:uFillTx/>
                <a:latin typeface="Arial"/>
                <a:ea typeface="+mn-ea"/>
                <a:cs typeface="Arial"/>
              </a:rPr>
              <a:t> // </a:t>
            </a:r>
            <a:r>
              <a:rPr kumimoji="0" lang="en-US" altLang="de-DE" sz="1800" b="0" i="0" u="none" strike="noStrike" kern="0" cap="none" spc="0" normalizeH="0" baseline="0" noProof="0" dirty="0" err="1">
                <a:ln>
                  <a:noFill/>
                </a:ln>
                <a:solidFill>
                  <a:sysClr val="windowText" lastClr="000000"/>
                </a:solidFill>
                <a:effectLst/>
                <a:uLnTx/>
                <a:uFillTx/>
                <a:latin typeface="Arial"/>
                <a:ea typeface="+mn-ea"/>
                <a:cs typeface="Arial"/>
              </a:rPr>
              <a:t>Bildrechte</a:t>
            </a:r>
            <a:r>
              <a:rPr kumimoji="0" lang="en-US" altLang="de-DE" sz="1800" b="0" i="0" u="none" strike="noStrike" kern="0" cap="none" spc="0" normalizeH="0" baseline="0" noProof="0" dirty="0">
                <a:ln>
                  <a:noFill/>
                </a:ln>
                <a:solidFill>
                  <a:sysClr val="windowText" lastClr="000000"/>
                </a:solidFill>
                <a:effectLst/>
                <a:uLnTx/>
                <a:uFillTx/>
                <a:latin typeface="Arial"/>
                <a:ea typeface="+mn-ea"/>
                <a:cs typeface="Arial"/>
              </a:rPr>
              <a:t> </a:t>
            </a:r>
          </a:p>
        </p:txBody>
      </p:sp>
      <p:sp>
        <p:nvSpPr>
          <p:cNvPr id="5" name="Subtitle 2">
            <a:extLst>
              <a:ext uri="{FF2B5EF4-FFF2-40B4-BE49-F238E27FC236}">
                <a16:creationId xmlns:a16="http://schemas.microsoft.com/office/drawing/2014/main" id="{A4BD5566-9032-4390-B566-5F564088162F}"/>
              </a:ext>
            </a:extLst>
          </p:cNvPr>
          <p:cNvSpPr>
            <a:spLocks/>
          </p:cNvSpPr>
          <p:nvPr/>
        </p:nvSpPr>
        <p:spPr bwMode="auto">
          <a:xfrm>
            <a:off x="395288" y="5876925"/>
            <a:ext cx="446405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20000"/>
              </a:spcBef>
              <a:spcAft>
                <a:spcPct val="0"/>
              </a:spcAft>
              <a:buClrTx/>
              <a:buSzTx/>
              <a:buFontTx/>
              <a:buNone/>
              <a:tabLst/>
              <a:defRPr/>
            </a:pPr>
            <a:endParaRPr kumimoji="0" lang="en-US" altLang="de-DE"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defTabSz="914400" eaLnBrk="1" fontAlgn="base" latinLnBrk="0" hangingPunct="1">
              <a:lnSpc>
                <a:spcPct val="100000"/>
              </a:lnSpc>
              <a:spcBef>
                <a:spcPct val="20000"/>
              </a:spcBef>
              <a:spcAft>
                <a:spcPct val="0"/>
              </a:spcAft>
              <a:buClrTx/>
              <a:buSzTx/>
              <a:buFontTx/>
              <a:buNone/>
              <a:tabLst/>
              <a:defRPr/>
            </a:pPr>
            <a:r>
              <a:rPr kumimoji="0" lang="en-US" altLang="de-DE"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Renate Mayr, Michele Bolognini </a:t>
            </a:r>
          </a:p>
        </p:txBody>
      </p:sp>
      <p:sp>
        <p:nvSpPr>
          <p:cNvPr id="6" name="Subtitle 2">
            <a:extLst>
              <a:ext uri="{FF2B5EF4-FFF2-40B4-BE49-F238E27FC236}">
                <a16:creationId xmlns:a16="http://schemas.microsoft.com/office/drawing/2014/main" id="{C8D3C371-B696-41FF-AE48-A9916724737A}"/>
              </a:ext>
            </a:extLst>
          </p:cNvPr>
          <p:cNvSpPr>
            <a:spLocks/>
          </p:cNvSpPr>
          <p:nvPr/>
        </p:nvSpPr>
        <p:spPr bwMode="auto">
          <a:xfrm>
            <a:off x="6200503" y="5991497"/>
            <a:ext cx="2943497" cy="317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20000"/>
              </a:spcBef>
              <a:spcAft>
                <a:spcPct val="0"/>
              </a:spcAft>
              <a:buClrTx/>
              <a:buSzTx/>
              <a:buFontTx/>
              <a:buNone/>
              <a:tabLst/>
              <a:defRPr/>
            </a:pPr>
            <a:r>
              <a:rPr kumimoji="0" lang="en-US" altLang="de-DE"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a:p>
            <a:pPr marL="0" marR="0" lvl="0" indent="0" defTabSz="914400" eaLnBrk="1" fontAlgn="base" latinLnBrk="0" hangingPunct="1">
              <a:lnSpc>
                <a:spcPct val="100000"/>
              </a:lnSpc>
              <a:spcBef>
                <a:spcPct val="20000"/>
              </a:spcBef>
              <a:spcAft>
                <a:spcPct val="0"/>
              </a:spcAft>
              <a:buClrTx/>
              <a:buSzTx/>
              <a:buFontTx/>
              <a:buNone/>
              <a:tabLst/>
              <a:defRPr/>
            </a:pPr>
            <a:r>
              <a:rPr kumimoji="0" lang="en-US" altLang="de-DE"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06.05.2019</a:t>
            </a:r>
          </a:p>
        </p:txBody>
      </p:sp>
    </p:spTree>
    <p:extLst>
      <p:ext uri="{BB962C8B-B14F-4D97-AF65-F5344CB8AC3E}">
        <p14:creationId xmlns:p14="http://schemas.microsoft.com/office/powerpoint/2010/main" val="272967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340D04-D8B9-4DD3-B7B9-2AFD52B088C5}"/>
              </a:ext>
            </a:extLst>
          </p:cNvPr>
          <p:cNvSpPr>
            <a:spLocks noGrp="1"/>
          </p:cNvSpPr>
          <p:nvPr>
            <p:ph type="title"/>
          </p:nvPr>
        </p:nvSpPr>
        <p:spPr/>
        <p:txBody>
          <a:bodyPr/>
          <a:lstStyle/>
          <a:p>
            <a:endParaRPr lang="de-DE"/>
          </a:p>
        </p:txBody>
      </p:sp>
      <p:sp>
        <p:nvSpPr>
          <p:cNvPr id="3" name="Textplatzhalter 2">
            <a:extLst>
              <a:ext uri="{FF2B5EF4-FFF2-40B4-BE49-F238E27FC236}">
                <a16:creationId xmlns:a16="http://schemas.microsoft.com/office/drawing/2014/main" id="{5E2F1457-A641-4472-8415-86CBACF1660C}"/>
              </a:ext>
            </a:extLst>
          </p:cNvPr>
          <p:cNvSpPr>
            <a:spLocks noGrp="1"/>
          </p:cNvSpPr>
          <p:nvPr>
            <p:ph type="body" idx="1"/>
          </p:nvPr>
        </p:nvSpPr>
        <p:spPr/>
        <p:txBody>
          <a:bodyPr/>
          <a:lstStyle/>
          <a:p>
            <a:endParaRPr lang="de-DE"/>
          </a:p>
        </p:txBody>
      </p:sp>
      <p:sp>
        <p:nvSpPr>
          <p:cNvPr id="4" name="Bildplatzhalter 3">
            <a:extLst>
              <a:ext uri="{FF2B5EF4-FFF2-40B4-BE49-F238E27FC236}">
                <a16:creationId xmlns:a16="http://schemas.microsoft.com/office/drawing/2014/main" id="{7CC8653A-4540-452E-B942-30227B819E1F}"/>
              </a:ext>
            </a:extLst>
          </p:cNvPr>
          <p:cNvSpPr>
            <a:spLocks noGrp="1"/>
          </p:cNvSpPr>
          <p:nvPr>
            <p:ph type="pic" sz="quarter" idx="10"/>
          </p:nvPr>
        </p:nvSpPr>
        <p:spPr/>
      </p:sp>
      <p:pic>
        <p:nvPicPr>
          <p:cNvPr id="5" name="Inhaltsplatzhalter 4">
            <a:extLst>
              <a:ext uri="{FF2B5EF4-FFF2-40B4-BE49-F238E27FC236}">
                <a16:creationId xmlns:a16="http://schemas.microsoft.com/office/drawing/2014/main" id="{7836F09E-8B9E-4F91-8A67-6938E237D2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933" y="764704"/>
            <a:ext cx="8589067" cy="4859460"/>
          </a:xfrm>
          <a:prstGeom prst="rect">
            <a:avLst/>
          </a:prstGeom>
        </p:spPr>
      </p:pic>
    </p:spTree>
    <p:extLst>
      <p:ext uri="{BB962C8B-B14F-4D97-AF65-F5344CB8AC3E}">
        <p14:creationId xmlns:p14="http://schemas.microsoft.com/office/powerpoint/2010/main" val="2703316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nhaltsplatzhalter 8">
            <a:extLst>
              <a:ext uri="{FF2B5EF4-FFF2-40B4-BE49-F238E27FC236}">
                <a16:creationId xmlns:a16="http://schemas.microsoft.com/office/drawing/2014/main" id="{38BE8AAB-093B-498D-A43C-3D92E0BD51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87586"/>
            <a:ext cx="9137910" cy="5155767"/>
          </a:xfrm>
        </p:spPr>
      </p:pic>
      <p:pic>
        <p:nvPicPr>
          <p:cNvPr id="3" name="Inhaltsplatzhalter 8">
            <a:extLst>
              <a:ext uri="{FF2B5EF4-FFF2-40B4-BE49-F238E27FC236}">
                <a16:creationId xmlns:a16="http://schemas.microsoft.com/office/drawing/2014/main" id="{5CD80A57-AC24-4925-88A4-E3F9FC5242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 y="851116"/>
            <a:ext cx="9137910" cy="5155767"/>
          </a:xfrm>
          <a:prstGeom prst="rect">
            <a:avLst/>
          </a:prstGeom>
        </p:spPr>
      </p:pic>
    </p:spTree>
    <p:extLst>
      <p:ext uri="{BB962C8B-B14F-4D97-AF65-F5344CB8AC3E}">
        <p14:creationId xmlns:p14="http://schemas.microsoft.com/office/powerpoint/2010/main" val="1000431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F7921F69-3A88-4C50-B5AF-3A010EB8C5DC}"/>
              </a:ext>
            </a:extLst>
          </p:cNvPr>
          <p:cNvSpPr>
            <a:spLocks noGrp="1" noChangeArrowheads="1"/>
          </p:cNvSpPr>
          <p:nvPr>
            <p:ph type="title" idx="4294967295"/>
          </p:nvPr>
        </p:nvSpPr>
        <p:spPr>
          <a:xfrm>
            <a:off x="468313" y="476250"/>
            <a:ext cx="8229600" cy="1223963"/>
          </a:xfrm>
        </p:spPr>
        <p:txBody>
          <a:bodyPr/>
          <a:lstStyle/>
          <a:p>
            <a:endParaRPr lang="de-DE" altLang="de-DE" sz="3600"/>
          </a:p>
        </p:txBody>
      </p:sp>
      <p:sp>
        <p:nvSpPr>
          <p:cNvPr id="33795" name="Rectangle 5">
            <a:extLst>
              <a:ext uri="{FF2B5EF4-FFF2-40B4-BE49-F238E27FC236}">
                <a16:creationId xmlns:a16="http://schemas.microsoft.com/office/drawing/2014/main" id="{37490F2B-510D-42D9-9786-A0F4F7938AEB}"/>
              </a:ext>
            </a:extLst>
          </p:cNvPr>
          <p:cNvSpPr>
            <a:spLocks noChangeArrowheads="1"/>
          </p:cNvSpPr>
          <p:nvPr/>
        </p:nvSpPr>
        <p:spPr bwMode="auto">
          <a:xfrm>
            <a:off x="250825" y="2060575"/>
            <a:ext cx="82296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9pPr>
          </a:lstStyle>
          <a:p>
            <a:pPr algn="ctr"/>
            <a:endParaRPr lang="de-DE" altLang="de-DE" b="1">
              <a:solidFill>
                <a:schemeClr val="tx2"/>
              </a:solidFill>
              <a:latin typeface="Open Sans" panose="020B0606030504020204" pitchFamily="34" charset="0"/>
              <a:cs typeface="Open Sans" panose="020B0606030504020204" pitchFamily="34" charset="0"/>
            </a:endParaRPr>
          </a:p>
          <a:p>
            <a:pPr algn="ctr">
              <a:buFontTx/>
              <a:buNone/>
            </a:pPr>
            <a:endParaRPr lang="de-DE" altLang="de-DE" sz="1600"/>
          </a:p>
          <a:p>
            <a:pPr algn="ctr"/>
            <a:endParaRPr lang="de-DE" altLang="de-DE">
              <a:solidFill>
                <a:schemeClr val="tx2"/>
              </a:solidFill>
              <a:latin typeface="Open Sans" panose="020B0606030504020204" pitchFamily="34" charset="0"/>
              <a:cs typeface="Open Sans" panose="020B0606030504020204" pitchFamily="34" charset="0"/>
            </a:endParaRPr>
          </a:p>
        </p:txBody>
      </p:sp>
      <p:pic>
        <p:nvPicPr>
          <p:cNvPr id="33796" name="Grafik 1">
            <a:extLst>
              <a:ext uri="{FF2B5EF4-FFF2-40B4-BE49-F238E27FC236}">
                <a16:creationId xmlns:a16="http://schemas.microsoft.com/office/drawing/2014/main" id="{162E34E2-2BE2-4A7A-B02A-0835115EE1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692150"/>
            <a:ext cx="8643937"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4">
            <a:extLst>
              <a:ext uri="{FF2B5EF4-FFF2-40B4-BE49-F238E27FC236}">
                <a16:creationId xmlns:a16="http://schemas.microsoft.com/office/drawing/2014/main" id="{51746723-E5B9-4FDB-A000-E56AC5A42B68}"/>
              </a:ext>
            </a:extLst>
          </p:cNvPr>
          <p:cNvSpPr txBox="1">
            <a:spLocks noChangeArrowheads="1"/>
          </p:cNvSpPr>
          <p:nvPr/>
        </p:nvSpPr>
        <p:spPr bwMode="auto">
          <a:xfrm>
            <a:off x="468313" y="260350"/>
            <a:ext cx="7704137" cy="1223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5268" rIns="0" bIns="0" anchor="ctr"/>
          <a:lstStyle>
            <a:lvl1pPr defTabSz="407988">
              <a:spcBef>
                <a:spcPct val="20000"/>
              </a:spcBef>
              <a:buChar char="•"/>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a:solidFill>
                  <a:schemeClr val="tx1"/>
                </a:solidFill>
                <a:latin typeface="Arial" panose="020B0604020202020204" pitchFamily="34" charset="0"/>
                <a:cs typeface="Arial" panose="020B0604020202020204" pitchFamily="34" charset="0"/>
              </a:defRPr>
            </a:lvl1pPr>
            <a:lvl2pPr marL="674688" indent="-260350" defTabSz="407988">
              <a:spcBef>
                <a:spcPct val="20000"/>
              </a:spcBef>
              <a:buChar char="–"/>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a:solidFill>
                  <a:schemeClr val="tx1"/>
                </a:solidFill>
                <a:latin typeface="Arial" panose="020B0604020202020204" pitchFamily="34" charset="0"/>
                <a:cs typeface="Arial" panose="020B0604020202020204" pitchFamily="34" charset="0"/>
              </a:defRPr>
            </a:lvl2pPr>
            <a:lvl3pPr marL="1036638" indent="-207963" defTabSz="407988">
              <a:spcBef>
                <a:spcPct val="20000"/>
              </a:spcBef>
              <a:buChar char="•"/>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1600">
                <a:solidFill>
                  <a:schemeClr val="tx1"/>
                </a:solidFill>
                <a:latin typeface="Arial" panose="020B0604020202020204" pitchFamily="34" charset="0"/>
                <a:cs typeface="Arial" panose="020B0604020202020204" pitchFamily="34" charset="0"/>
              </a:defRPr>
            </a:lvl3pPr>
            <a:lvl4pPr marL="1450975" indent="-206375" defTabSz="407988">
              <a:spcBef>
                <a:spcPct val="20000"/>
              </a:spcBef>
              <a:buChar char="–"/>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1400">
                <a:solidFill>
                  <a:schemeClr val="tx1"/>
                </a:solidFill>
                <a:latin typeface="Arial" panose="020B0604020202020204" pitchFamily="34" charset="0"/>
                <a:cs typeface="Arial" panose="020B0604020202020204" pitchFamily="34" charset="0"/>
              </a:defRPr>
            </a:lvl4pPr>
            <a:lvl5pPr marL="1866900" indent="-207963" defTabSz="407988">
              <a:spcBef>
                <a:spcPct val="20000"/>
              </a:spcBef>
              <a:buChar char="»"/>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1200">
                <a:solidFill>
                  <a:schemeClr val="tx1"/>
                </a:solidFill>
                <a:latin typeface="Arial" panose="020B0604020202020204" pitchFamily="34" charset="0"/>
                <a:cs typeface="Arial" panose="020B0604020202020204" pitchFamily="34" charset="0"/>
              </a:defRPr>
            </a:lvl5pPr>
            <a:lvl6pPr marL="2324100" indent="-207963" defTabSz="407988" eaLnBrk="0" fontAlgn="base" hangingPunct="0">
              <a:spcBef>
                <a:spcPct val="20000"/>
              </a:spcBef>
              <a:spcAft>
                <a:spcPct val="0"/>
              </a:spcAft>
              <a:buChar char="»"/>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1200">
                <a:solidFill>
                  <a:schemeClr val="tx1"/>
                </a:solidFill>
                <a:latin typeface="Arial" panose="020B0604020202020204" pitchFamily="34" charset="0"/>
                <a:cs typeface="Arial" panose="020B0604020202020204" pitchFamily="34" charset="0"/>
              </a:defRPr>
            </a:lvl6pPr>
            <a:lvl7pPr marL="2781300" indent="-207963" defTabSz="407988" eaLnBrk="0" fontAlgn="base" hangingPunct="0">
              <a:spcBef>
                <a:spcPct val="20000"/>
              </a:spcBef>
              <a:spcAft>
                <a:spcPct val="0"/>
              </a:spcAft>
              <a:buChar char="»"/>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1200">
                <a:solidFill>
                  <a:schemeClr val="tx1"/>
                </a:solidFill>
                <a:latin typeface="Arial" panose="020B0604020202020204" pitchFamily="34" charset="0"/>
                <a:cs typeface="Arial" panose="020B0604020202020204" pitchFamily="34" charset="0"/>
              </a:defRPr>
            </a:lvl7pPr>
            <a:lvl8pPr marL="3238500" indent="-207963" defTabSz="407988" eaLnBrk="0" fontAlgn="base" hangingPunct="0">
              <a:spcBef>
                <a:spcPct val="20000"/>
              </a:spcBef>
              <a:spcAft>
                <a:spcPct val="0"/>
              </a:spcAft>
              <a:buChar char="»"/>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1200">
                <a:solidFill>
                  <a:schemeClr val="tx1"/>
                </a:solidFill>
                <a:latin typeface="Arial" panose="020B0604020202020204" pitchFamily="34" charset="0"/>
                <a:cs typeface="Arial" panose="020B0604020202020204" pitchFamily="34" charset="0"/>
              </a:defRPr>
            </a:lvl8pPr>
            <a:lvl9pPr marL="3695700" indent="-207963" defTabSz="407988" eaLnBrk="0" fontAlgn="base" hangingPunct="0">
              <a:spcBef>
                <a:spcPct val="20000"/>
              </a:spcBef>
              <a:spcAft>
                <a:spcPct val="0"/>
              </a:spcAft>
              <a:buChar char="»"/>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1200">
                <a:solidFill>
                  <a:schemeClr val="tx1"/>
                </a:solidFill>
                <a:latin typeface="Arial" panose="020B0604020202020204" pitchFamily="34" charset="0"/>
                <a:cs typeface="Arial" panose="020B0604020202020204" pitchFamily="34" charset="0"/>
              </a:defRPr>
            </a:lvl9pPr>
          </a:lstStyle>
          <a:p>
            <a:pPr algn="ctr" eaLnBrk="1">
              <a:lnSpc>
                <a:spcPct val="93000"/>
              </a:lnSpc>
              <a:spcBef>
                <a:spcPct val="0"/>
              </a:spcBef>
              <a:buFontTx/>
              <a:buNone/>
            </a:pPr>
            <a:r>
              <a:rPr lang="it-IT" altLang="de-DE" sz="3600" b="1">
                <a:solidFill>
                  <a:srgbClr val="000000"/>
                </a:solidFill>
                <a:latin typeface="Open Sans" panose="020B0606030504020204" pitchFamily="34" charset="0"/>
                <a:cs typeface="Open Sans" panose="020B0606030504020204" pitchFamily="34" charset="0"/>
              </a:rPr>
              <a:t>Leseverhalten</a:t>
            </a:r>
          </a:p>
        </p:txBody>
      </p:sp>
      <p:pic>
        <p:nvPicPr>
          <p:cNvPr id="35843" name="Picture 5">
            <a:hlinkClick r:id="rId3"/>
            <a:extLst>
              <a:ext uri="{FF2B5EF4-FFF2-40B4-BE49-F238E27FC236}">
                <a16:creationId xmlns:a16="http://schemas.microsoft.com/office/drawing/2014/main" id="{9F0DAF36-4AEF-48B5-A657-F1A04F86FC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575" y="2349500"/>
            <a:ext cx="7389813" cy="41767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44" name="Rechteck 2">
            <a:extLst>
              <a:ext uri="{FF2B5EF4-FFF2-40B4-BE49-F238E27FC236}">
                <a16:creationId xmlns:a16="http://schemas.microsoft.com/office/drawing/2014/main" id="{6BC46D54-4627-4801-9A1B-7FD386EDEA1E}"/>
              </a:ext>
            </a:extLst>
          </p:cNvPr>
          <p:cNvSpPr>
            <a:spLocks noChangeArrowheads="1"/>
          </p:cNvSpPr>
          <p:nvPr/>
        </p:nvSpPr>
        <p:spPr bwMode="auto">
          <a:xfrm>
            <a:off x="1692275" y="1268413"/>
            <a:ext cx="48958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a:hlinkClick r:id="rId5"/>
              </a:rPr>
              <a:t>https://drive.google.com/file/d/0B9sz0PN5J1X6VzlKU1ZuYlU1MEk/view</a:t>
            </a:r>
            <a:endParaRPr lang="de-DE" altLang="de-DE"/>
          </a:p>
          <a:p>
            <a:pPr>
              <a:spcBef>
                <a:spcPct val="0"/>
              </a:spcBef>
              <a:buFontTx/>
              <a:buNone/>
            </a:pPr>
            <a:endParaRPr lang="de-DE" altLang="de-DE"/>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4">
            <a:extLst>
              <a:ext uri="{FF2B5EF4-FFF2-40B4-BE49-F238E27FC236}">
                <a16:creationId xmlns:a16="http://schemas.microsoft.com/office/drawing/2014/main" id="{47475DE1-7780-4928-9C37-53122B48F786}"/>
              </a:ext>
            </a:extLst>
          </p:cNvPr>
          <p:cNvSpPr>
            <a:spLocks noChangeArrowheads="1"/>
          </p:cNvSpPr>
          <p:nvPr/>
        </p:nvSpPr>
        <p:spPr bwMode="auto">
          <a:xfrm>
            <a:off x="755650" y="1557338"/>
            <a:ext cx="7920038" cy="366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ts val="0"/>
              </a:spcBef>
              <a:spcAft>
                <a:spcPts val="0"/>
              </a:spcAft>
              <a:defRPr/>
            </a:pPr>
            <a:endParaRPr lang="it-IT" altLang="it-IT" b="1" kern="0" dirty="0">
              <a:solidFill>
                <a:srgbClr val="000000"/>
              </a:solidFill>
              <a:latin typeface="Open Sans" panose="020B0606030504020204" pitchFamily="34" charset="0"/>
              <a:cs typeface="Open Sans" panose="020B0606030504020204" pitchFamily="34" charset="0"/>
            </a:endParaRPr>
          </a:p>
          <a:p>
            <a:pPr eaLnBrk="1" fontAlgn="auto" hangingPunct="1">
              <a:spcBef>
                <a:spcPts val="0"/>
              </a:spcBef>
              <a:spcAft>
                <a:spcPts val="0"/>
              </a:spcAft>
              <a:defRPr/>
            </a:pPr>
            <a:r>
              <a:rPr lang="it-IT" altLang="it-IT" b="1" kern="0" dirty="0">
                <a:solidFill>
                  <a:srgbClr val="000000"/>
                </a:solidFill>
                <a:latin typeface="Open Sans" panose="020B0606030504020204" pitchFamily="34" charset="0"/>
                <a:cs typeface="Open Sans" panose="020B0606030504020204" pitchFamily="34" charset="0"/>
              </a:rPr>
              <a:t>Gli occhi </a:t>
            </a:r>
            <a:r>
              <a:rPr lang="it-IT" altLang="it-IT" kern="0" dirty="0">
                <a:solidFill>
                  <a:srgbClr val="000000"/>
                </a:solidFill>
                <a:latin typeface="Open Sans" panose="020B0606030504020204" pitchFamily="34" charset="0"/>
                <a:cs typeface="Open Sans" panose="020B0606030504020204" pitchFamily="34" charset="0"/>
              </a:rPr>
              <a:t>vanno </a:t>
            </a:r>
          </a:p>
          <a:p>
            <a:pPr eaLnBrk="1" fontAlgn="auto" hangingPunct="1">
              <a:spcBef>
                <a:spcPts val="0"/>
              </a:spcBef>
              <a:spcAft>
                <a:spcPts val="0"/>
              </a:spcAft>
              <a:defRPr/>
            </a:pPr>
            <a:r>
              <a:rPr lang="it-IT" altLang="it-IT" b="1" kern="0" dirty="0">
                <a:solidFill>
                  <a:srgbClr val="000000"/>
                </a:solidFill>
                <a:latin typeface="Open Sans" panose="020B0606030504020204" pitchFamily="34" charset="0"/>
                <a:cs typeface="Open Sans" panose="020B0606030504020204" pitchFamily="34" charset="0"/>
              </a:rPr>
              <a:t>prima in alto a sinistra</a:t>
            </a:r>
            <a:endParaRPr lang="it-IT" altLang="it-IT" kern="0" dirty="0">
              <a:solidFill>
                <a:srgbClr val="000000"/>
              </a:solidFill>
              <a:latin typeface="Open Sans" panose="020B0606030504020204" pitchFamily="34" charset="0"/>
              <a:cs typeface="Open Sans" panose="020B0606030504020204" pitchFamily="34" charset="0"/>
            </a:endParaRPr>
          </a:p>
          <a:p>
            <a:pPr eaLnBrk="1" fontAlgn="auto" hangingPunct="1">
              <a:spcBef>
                <a:spcPts val="0"/>
              </a:spcBef>
              <a:spcAft>
                <a:spcPts val="0"/>
              </a:spcAft>
              <a:defRPr/>
            </a:pPr>
            <a:r>
              <a:rPr lang="it-IT" altLang="it-IT" kern="0" dirty="0">
                <a:solidFill>
                  <a:srgbClr val="000000"/>
                </a:solidFill>
                <a:latin typeface="Open Sans" panose="020B0606030504020204" pitchFamily="34" charset="0"/>
                <a:cs typeface="Open Sans" panose="020B0606030504020204" pitchFamily="34" charset="0"/>
              </a:rPr>
              <a:t>poi scendono</a:t>
            </a:r>
          </a:p>
          <a:p>
            <a:pPr eaLnBrk="1" fontAlgn="auto" hangingPunct="1">
              <a:spcBef>
                <a:spcPts val="0"/>
              </a:spcBef>
              <a:spcAft>
                <a:spcPts val="0"/>
              </a:spcAft>
              <a:defRPr/>
            </a:pPr>
            <a:endParaRPr lang="it-IT" altLang="it-IT" kern="0" dirty="0">
              <a:solidFill>
                <a:srgbClr val="000000"/>
              </a:solidFill>
              <a:latin typeface="Open Sans" panose="020B0606030504020204" pitchFamily="34" charset="0"/>
              <a:cs typeface="Open Sans" panose="020B0606030504020204" pitchFamily="34" charset="0"/>
            </a:endParaRPr>
          </a:p>
          <a:p>
            <a:pPr eaLnBrk="1" fontAlgn="auto" hangingPunct="1">
              <a:spcBef>
                <a:spcPts val="0"/>
              </a:spcBef>
              <a:spcAft>
                <a:spcPts val="0"/>
              </a:spcAft>
              <a:defRPr/>
            </a:pPr>
            <a:r>
              <a:rPr lang="it-IT" altLang="it-IT" b="1" kern="0" dirty="0">
                <a:solidFill>
                  <a:srgbClr val="000000"/>
                </a:solidFill>
                <a:latin typeface="Open Sans" panose="020B0606030504020204" pitchFamily="34" charset="0"/>
                <a:cs typeface="Open Sans" panose="020B0606030504020204" pitchFamily="34" charset="0"/>
              </a:rPr>
              <a:t>Le prime parole a partire da sinistra </a:t>
            </a:r>
          </a:p>
          <a:p>
            <a:pPr eaLnBrk="1" fontAlgn="auto" hangingPunct="1">
              <a:spcBef>
                <a:spcPts val="0"/>
              </a:spcBef>
              <a:spcAft>
                <a:spcPts val="0"/>
              </a:spcAft>
              <a:defRPr/>
            </a:pPr>
            <a:r>
              <a:rPr lang="it-IT" altLang="it-IT" kern="0" dirty="0">
                <a:solidFill>
                  <a:srgbClr val="000000"/>
                </a:solidFill>
                <a:latin typeface="Open Sans" panose="020B0606030504020204" pitchFamily="34" charset="0"/>
                <a:cs typeface="Open Sans" panose="020B0606030504020204" pitchFamily="34" charset="0"/>
              </a:rPr>
              <a:t>sono le più lette e quindi più importanti</a:t>
            </a:r>
          </a:p>
          <a:p>
            <a:pPr eaLnBrk="1" fontAlgn="auto" hangingPunct="1">
              <a:spcBef>
                <a:spcPts val="0"/>
              </a:spcBef>
              <a:spcAft>
                <a:spcPts val="0"/>
              </a:spcAft>
              <a:defRPr/>
            </a:pPr>
            <a:endParaRPr lang="it-IT" altLang="it-IT" kern="0" dirty="0">
              <a:solidFill>
                <a:srgbClr val="000000"/>
              </a:solidFill>
              <a:latin typeface="Open Sans" panose="020B0606030504020204" pitchFamily="34" charset="0"/>
              <a:cs typeface="Open Sans" panose="020B0606030504020204" pitchFamily="34" charset="0"/>
            </a:endParaRPr>
          </a:p>
          <a:p>
            <a:pPr eaLnBrk="1" fontAlgn="auto" hangingPunct="1">
              <a:spcBef>
                <a:spcPts val="0"/>
              </a:spcBef>
              <a:spcAft>
                <a:spcPts val="0"/>
              </a:spcAft>
              <a:defRPr/>
            </a:pPr>
            <a:r>
              <a:rPr lang="it-IT" altLang="it-IT" kern="0" dirty="0">
                <a:solidFill>
                  <a:srgbClr val="000000"/>
                </a:solidFill>
                <a:latin typeface="Open Sans" panose="020B0606030504020204" pitchFamily="34" charset="0"/>
                <a:cs typeface="Open Sans" panose="020B0606030504020204" pitchFamily="34" charset="0"/>
              </a:rPr>
              <a:t>Il </a:t>
            </a:r>
            <a:r>
              <a:rPr lang="it-IT" altLang="it-IT" b="1" kern="0" dirty="0">
                <a:solidFill>
                  <a:srgbClr val="000000"/>
                </a:solidFill>
                <a:latin typeface="Open Sans" panose="020B0606030504020204" pitchFamily="34" charset="0"/>
                <a:cs typeface="Open Sans" panose="020B0606030504020204" pitchFamily="34" charset="0"/>
              </a:rPr>
              <a:t>primo paragrafo </a:t>
            </a:r>
            <a:r>
              <a:rPr lang="it-IT" altLang="it-IT" kern="0" dirty="0">
                <a:solidFill>
                  <a:srgbClr val="000000"/>
                </a:solidFill>
                <a:latin typeface="Open Sans" panose="020B0606030504020204" pitchFamily="34" charset="0"/>
                <a:cs typeface="Open Sans" panose="020B0606030504020204" pitchFamily="34" charset="0"/>
              </a:rPr>
              <a:t>è fondamentale </a:t>
            </a:r>
          </a:p>
          <a:p>
            <a:pPr eaLnBrk="1" fontAlgn="auto" hangingPunct="1">
              <a:spcBef>
                <a:spcPts val="0"/>
              </a:spcBef>
              <a:spcAft>
                <a:spcPts val="0"/>
              </a:spcAft>
              <a:defRPr/>
            </a:pPr>
            <a:r>
              <a:rPr lang="it-IT" altLang="it-IT" kern="0" dirty="0">
                <a:solidFill>
                  <a:srgbClr val="000000"/>
                </a:solidFill>
                <a:latin typeface="Open Sans" panose="020B0606030504020204" pitchFamily="34" charset="0"/>
                <a:cs typeface="Open Sans" panose="020B0606030504020204" pitchFamily="34" charset="0"/>
              </a:rPr>
              <a:t>perché un testo sia letto per intero</a:t>
            </a:r>
          </a:p>
          <a:p>
            <a:pPr eaLnBrk="1" fontAlgn="auto" hangingPunct="1">
              <a:spcBef>
                <a:spcPts val="0"/>
              </a:spcBef>
              <a:spcAft>
                <a:spcPts val="0"/>
              </a:spcAft>
              <a:defRPr/>
            </a:pPr>
            <a:endParaRPr lang="it-IT" altLang="it-IT" kern="0" dirty="0">
              <a:solidFill>
                <a:srgbClr val="000000"/>
              </a:solidFill>
              <a:latin typeface="Open Sans" panose="020B0606030504020204" pitchFamily="34" charset="0"/>
              <a:cs typeface="Open Sans" panose="020B0606030504020204" pitchFamily="34" charset="0"/>
            </a:endParaRPr>
          </a:p>
          <a:p>
            <a:pPr eaLnBrk="1" fontAlgn="auto" hangingPunct="1">
              <a:spcBef>
                <a:spcPts val="0"/>
              </a:spcBef>
              <a:spcAft>
                <a:spcPts val="0"/>
              </a:spcAft>
              <a:defRPr/>
            </a:pPr>
            <a:r>
              <a:rPr lang="it-IT" altLang="it-IT" kern="0" dirty="0">
                <a:solidFill>
                  <a:srgbClr val="000000"/>
                </a:solidFill>
                <a:latin typeface="Open Sans" panose="020B0606030504020204" pitchFamily="34" charset="0"/>
                <a:cs typeface="Open Sans" panose="020B0606030504020204" pitchFamily="34" charset="0"/>
              </a:rPr>
              <a:t>L’occhio individua meglio le formule diverse dalla classica narrazione</a:t>
            </a:r>
          </a:p>
          <a:p>
            <a:pPr eaLnBrk="1" fontAlgn="auto" hangingPunct="1">
              <a:spcBef>
                <a:spcPts val="0"/>
              </a:spcBef>
              <a:spcAft>
                <a:spcPts val="0"/>
              </a:spcAft>
              <a:defRPr/>
            </a:pPr>
            <a:r>
              <a:rPr lang="it-IT" altLang="it-IT" b="1" kern="0" dirty="0">
                <a:solidFill>
                  <a:srgbClr val="000000"/>
                </a:solidFill>
                <a:latin typeface="Open Sans" panose="020B0606030504020204" pitchFamily="34" charset="0"/>
                <a:cs typeface="Open Sans" panose="020B0606030504020204" pitchFamily="34" charset="0"/>
              </a:rPr>
              <a:t>grassetto, elenchi puntati</a:t>
            </a:r>
            <a:r>
              <a:rPr lang="it-IT" altLang="it-IT" kern="0" dirty="0">
                <a:solidFill>
                  <a:srgbClr val="000000"/>
                </a:solidFill>
                <a:latin typeface="Open Sans" panose="020B0606030504020204" pitchFamily="34" charset="0"/>
                <a:cs typeface="Open Sans" panose="020B0606030504020204" pitchFamily="34" charset="0"/>
              </a:rPr>
              <a:t>, </a:t>
            </a:r>
            <a:r>
              <a:rPr lang="it-IT" altLang="it-IT" b="1" kern="0" dirty="0">
                <a:solidFill>
                  <a:srgbClr val="000000"/>
                </a:solidFill>
                <a:latin typeface="Open Sans" panose="020B0606030504020204" pitchFamily="34" charset="0"/>
                <a:cs typeface="Open Sans" panose="020B0606030504020204" pitchFamily="34" charset="0"/>
              </a:rPr>
              <a:t>paragrafi titolati…</a:t>
            </a:r>
          </a:p>
        </p:txBody>
      </p:sp>
      <p:sp>
        <p:nvSpPr>
          <p:cNvPr id="37891" name="Text Box 5">
            <a:extLst>
              <a:ext uri="{FF2B5EF4-FFF2-40B4-BE49-F238E27FC236}">
                <a16:creationId xmlns:a16="http://schemas.microsoft.com/office/drawing/2014/main" id="{0E7CB7F5-63E3-4A4E-89A2-FBB7705FEA9B}"/>
              </a:ext>
            </a:extLst>
          </p:cNvPr>
          <p:cNvSpPr txBox="1">
            <a:spLocks noChangeArrowheads="1"/>
          </p:cNvSpPr>
          <p:nvPr/>
        </p:nvSpPr>
        <p:spPr bwMode="auto">
          <a:xfrm>
            <a:off x="458788" y="476250"/>
            <a:ext cx="8226425" cy="1146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5268" rIns="0" bIns="0" anchor="ctr"/>
          <a:lstStyle>
            <a:lvl1pPr defTabSz="407988">
              <a:spcBef>
                <a:spcPct val="20000"/>
              </a:spcBef>
              <a:buChar char="•"/>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a:solidFill>
                  <a:schemeClr val="tx1"/>
                </a:solidFill>
                <a:latin typeface="Arial" panose="020B0604020202020204" pitchFamily="34" charset="0"/>
                <a:cs typeface="Arial" panose="020B0604020202020204" pitchFamily="34" charset="0"/>
              </a:defRPr>
            </a:lvl1pPr>
            <a:lvl2pPr marL="674688" indent="-260350" defTabSz="407988">
              <a:spcBef>
                <a:spcPct val="20000"/>
              </a:spcBef>
              <a:buChar char="–"/>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a:solidFill>
                  <a:schemeClr val="tx1"/>
                </a:solidFill>
                <a:latin typeface="Arial" panose="020B0604020202020204" pitchFamily="34" charset="0"/>
                <a:cs typeface="Arial" panose="020B0604020202020204" pitchFamily="34" charset="0"/>
              </a:defRPr>
            </a:lvl2pPr>
            <a:lvl3pPr marL="1036638" indent="-207963" defTabSz="407988">
              <a:spcBef>
                <a:spcPct val="20000"/>
              </a:spcBef>
              <a:buChar char="•"/>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1600">
                <a:solidFill>
                  <a:schemeClr val="tx1"/>
                </a:solidFill>
                <a:latin typeface="Arial" panose="020B0604020202020204" pitchFamily="34" charset="0"/>
                <a:cs typeface="Arial" panose="020B0604020202020204" pitchFamily="34" charset="0"/>
              </a:defRPr>
            </a:lvl3pPr>
            <a:lvl4pPr marL="1450975" indent="-206375" defTabSz="407988">
              <a:spcBef>
                <a:spcPct val="20000"/>
              </a:spcBef>
              <a:buChar char="–"/>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1400">
                <a:solidFill>
                  <a:schemeClr val="tx1"/>
                </a:solidFill>
                <a:latin typeface="Arial" panose="020B0604020202020204" pitchFamily="34" charset="0"/>
                <a:cs typeface="Arial" panose="020B0604020202020204" pitchFamily="34" charset="0"/>
              </a:defRPr>
            </a:lvl4pPr>
            <a:lvl5pPr marL="1866900" indent="-207963" defTabSz="407988">
              <a:spcBef>
                <a:spcPct val="20000"/>
              </a:spcBef>
              <a:buChar char="»"/>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1200">
                <a:solidFill>
                  <a:schemeClr val="tx1"/>
                </a:solidFill>
                <a:latin typeface="Arial" panose="020B0604020202020204" pitchFamily="34" charset="0"/>
                <a:cs typeface="Arial" panose="020B0604020202020204" pitchFamily="34" charset="0"/>
              </a:defRPr>
            </a:lvl5pPr>
            <a:lvl6pPr marL="2324100" indent="-207963" defTabSz="407988" eaLnBrk="0" fontAlgn="base" hangingPunct="0">
              <a:spcBef>
                <a:spcPct val="20000"/>
              </a:spcBef>
              <a:spcAft>
                <a:spcPct val="0"/>
              </a:spcAft>
              <a:buChar char="»"/>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1200">
                <a:solidFill>
                  <a:schemeClr val="tx1"/>
                </a:solidFill>
                <a:latin typeface="Arial" panose="020B0604020202020204" pitchFamily="34" charset="0"/>
                <a:cs typeface="Arial" panose="020B0604020202020204" pitchFamily="34" charset="0"/>
              </a:defRPr>
            </a:lvl6pPr>
            <a:lvl7pPr marL="2781300" indent="-207963" defTabSz="407988" eaLnBrk="0" fontAlgn="base" hangingPunct="0">
              <a:spcBef>
                <a:spcPct val="20000"/>
              </a:spcBef>
              <a:spcAft>
                <a:spcPct val="0"/>
              </a:spcAft>
              <a:buChar char="»"/>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1200">
                <a:solidFill>
                  <a:schemeClr val="tx1"/>
                </a:solidFill>
                <a:latin typeface="Arial" panose="020B0604020202020204" pitchFamily="34" charset="0"/>
                <a:cs typeface="Arial" panose="020B0604020202020204" pitchFamily="34" charset="0"/>
              </a:defRPr>
            </a:lvl7pPr>
            <a:lvl8pPr marL="3238500" indent="-207963" defTabSz="407988" eaLnBrk="0" fontAlgn="base" hangingPunct="0">
              <a:spcBef>
                <a:spcPct val="20000"/>
              </a:spcBef>
              <a:spcAft>
                <a:spcPct val="0"/>
              </a:spcAft>
              <a:buChar char="»"/>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1200">
                <a:solidFill>
                  <a:schemeClr val="tx1"/>
                </a:solidFill>
                <a:latin typeface="Arial" panose="020B0604020202020204" pitchFamily="34" charset="0"/>
                <a:cs typeface="Arial" panose="020B0604020202020204" pitchFamily="34" charset="0"/>
              </a:defRPr>
            </a:lvl8pPr>
            <a:lvl9pPr marL="3695700" indent="-207963" defTabSz="407988" eaLnBrk="0" fontAlgn="base" hangingPunct="0">
              <a:spcBef>
                <a:spcPct val="20000"/>
              </a:spcBef>
              <a:spcAft>
                <a:spcPct val="0"/>
              </a:spcAft>
              <a:buChar char="»"/>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1200">
                <a:solidFill>
                  <a:schemeClr val="tx1"/>
                </a:solidFill>
                <a:latin typeface="Arial" panose="020B0604020202020204" pitchFamily="34" charset="0"/>
                <a:cs typeface="Arial" panose="020B0604020202020204" pitchFamily="34" charset="0"/>
              </a:defRPr>
            </a:lvl9pPr>
          </a:lstStyle>
          <a:p>
            <a:pPr algn="ctr" eaLnBrk="1">
              <a:lnSpc>
                <a:spcPct val="93000"/>
              </a:lnSpc>
              <a:spcBef>
                <a:spcPct val="0"/>
              </a:spcBef>
              <a:buFontTx/>
              <a:buNone/>
            </a:pPr>
            <a:r>
              <a:rPr lang="it-IT" altLang="it-IT" sz="3000" b="1">
                <a:solidFill>
                  <a:srgbClr val="000000"/>
                </a:solidFill>
                <a:latin typeface="Open Sans" panose="020B0606030504020204" pitchFamily="34" charset="0"/>
                <a:cs typeface="Open Sans" panose="020B0606030504020204" pitchFamily="34" charset="0"/>
              </a:rPr>
              <a:t>Come si muovono gli occhi sullo schermo</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EA2D51D1-6486-4A93-B00C-28E029BA0966}"/>
              </a:ext>
            </a:extLst>
          </p:cNvPr>
          <p:cNvSpPr>
            <a:spLocks noGrp="1" noChangeArrowheads="1"/>
          </p:cNvSpPr>
          <p:nvPr>
            <p:ph type="title" idx="4294967295"/>
          </p:nvPr>
        </p:nvSpPr>
        <p:spPr>
          <a:xfrm>
            <a:off x="493713" y="620713"/>
            <a:ext cx="8229600" cy="936625"/>
          </a:xfrm>
        </p:spPr>
        <p:txBody>
          <a:bodyPr/>
          <a:lstStyle/>
          <a:p>
            <a:r>
              <a:rPr lang="it-IT" altLang="de-DE" sz="3600">
                <a:solidFill>
                  <a:srgbClr val="000000"/>
                </a:solidFill>
              </a:rPr>
              <a:t>Leseverhalten</a:t>
            </a:r>
            <a:endParaRPr lang="de-DE" altLang="de-DE" sz="3600"/>
          </a:p>
        </p:txBody>
      </p:sp>
      <p:sp>
        <p:nvSpPr>
          <p:cNvPr id="27651" name="Rectangle 3">
            <a:extLst>
              <a:ext uri="{FF2B5EF4-FFF2-40B4-BE49-F238E27FC236}">
                <a16:creationId xmlns:a16="http://schemas.microsoft.com/office/drawing/2014/main" id="{F600E426-0931-4FFB-9B96-B48ABEC61D65}"/>
              </a:ext>
            </a:extLst>
          </p:cNvPr>
          <p:cNvSpPr>
            <a:spLocks noGrp="1" noChangeArrowheads="1"/>
          </p:cNvSpPr>
          <p:nvPr>
            <p:ph type="body" idx="4294967295"/>
          </p:nvPr>
        </p:nvSpPr>
        <p:spPr>
          <a:xfrm>
            <a:off x="539750" y="4437063"/>
            <a:ext cx="8229600" cy="2305050"/>
          </a:xfrm>
        </p:spPr>
        <p:txBody>
          <a:bodyPr>
            <a:normAutofit lnSpcReduction="10000"/>
          </a:bodyPr>
          <a:lstStyle/>
          <a:p>
            <a:pPr>
              <a:defRPr/>
            </a:pPr>
            <a:endParaRPr lang="it-IT" altLang="de-DE" sz="1600" dirty="0"/>
          </a:p>
          <a:p>
            <a:pPr>
              <a:defRPr/>
            </a:pPr>
            <a:r>
              <a:rPr lang="it-IT" altLang="de-DE" sz="1600" b="1" dirty="0" err="1">
                <a:latin typeface="Open Sans" panose="020B0606030504020204" pitchFamily="34" charset="0"/>
                <a:cs typeface="Open Sans" panose="020B0606030504020204" pitchFamily="34" charset="0"/>
              </a:rPr>
              <a:t>Scannender</a:t>
            </a:r>
            <a:r>
              <a:rPr lang="it-IT" altLang="de-DE" sz="1600" b="1" dirty="0">
                <a:latin typeface="Open Sans" panose="020B0606030504020204" pitchFamily="34" charset="0"/>
                <a:cs typeface="Open Sans" panose="020B0606030504020204" pitchFamily="34" charset="0"/>
              </a:rPr>
              <a:t> </a:t>
            </a:r>
            <a:r>
              <a:rPr lang="it-IT" altLang="de-DE" sz="1600" b="1" dirty="0" err="1">
                <a:latin typeface="Open Sans" panose="020B0606030504020204" pitchFamily="34" charset="0"/>
                <a:cs typeface="Open Sans" panose="020B0606030504020204" pitchFamily="34" charset="0"/>
              </a:rPr>
              <a:t>Leser</a:t>
            </a:r>
            <a:r>
              <a:rPr lang="it-IT" altLang="de-DE" sz="1600" b="1" dirty="0">
                <a:latin typeface="Open Sans" panose="020B0606030504020204" pitchFamily="34" charset="0"/>
                <a:cs typeface="Open Sans" panose="020B0606030504020204" pitchFamily="34" charset="0"/>
              </a:rPr>
              <a:t> </a:t>
            </a:r>
            <a:r>
              <a:rPr lang="it-IT" altLang="de-DE" sz="1600" dirty="0">
                <a:latin typeface="Open Sans" panose="020B0606030504020204" pitchFamily="34" charset="0"/>
                <a:cs typeface="Open Sans" panose="020B0606030504020204" pitchFamily="34" charset="0"/>
                <a:sym typeface="Wingdings" panose="05000000000000000000" pitchFamily="2" charset="2"/>
              </a:rPr>
              <a:t> </a:t>
            </a:r>
            <a:r>
              <a:rPr lang="it-IT" altLang="de-DE" sz="1600" dirty="0" err="1">
                <a:latin typeface="Open Sans" panose="020B0606030504020204" pitchFamily="34" charset="0"/>
                <a:cs typeface="Open Sans" panose="020B0606030504020204" pitchFamily="34" charset="0"/>
                <a:sym typeface="Wingdings" panose="05000000000000000000" pitchFamily="2" charset="2"/>
              </a:rPr>
              <a:t>Überfliegt</a:t>
            </a:r>
            <a:r>
              <a:rPr lang="it-IT" altLang="de-DE" sz="1600" dirty="0">
                <a:latin typeface="Open Sans" panose="020B0606030504020204" pitchFamily="34" charset="0"/>
                <a:cs typeface="Open Sans" panose="020B0606030504020204" pitchFamily="34" charset="0"/>
                <a:sym typeface="Wingdings" panose="05000000000000000000" pitchFamily="2" charset="2"/>
              </a:rPr>
              <a:t> </a:t>
            </a:r>
            <a:r>
              <a:rPr lang="it-IT" altLang="de-DE" sz="1600" dirty="0" err="1">
                <a:latin typeface="Open Sans" panose="020B0606030504020204" pitchFamily="34" charset="0"/>
                <a:cs typeface="Open Sans" panose="020B0606030504020204" pitchFamily="34" charset="0"/>
                <a:sym typeface="Wingdings" panose="05000000000000000000" pitchFamily="2" charset="2"/>
              </a:rPr>
              <a:t>Überschriften</a:t>
            </a:r>
            <a:r>
              <a:rPr lang="it-IT" altLang="de-DE" sz="1600" dirty="0">
                <a:latin typeface="Open Sans" panose="020B0606030504020204" pitchFamily="34" charset="0"/>
                <a:cs typeface="Open Sans" panose="020B0606030504020204" pitchFamily="34" charset="0"/>
                <a:sym typeface="Wingdings" panose="05000000000000000000" pitchFamily="2" charset="2"/>
              </a:rPr>
              <a:t>, </a:t>
            </a:r>
            <a:r>
              <a:rPr lang="it-IT" altLang="de-DE" sz="1600" dirty="0" err="1">
                <a:latin typeface="Open Sans" panose="020B0606030504020204" pitchFamily="34" charset="0"/>
                <a:cs typeface="Open Sans" panose="020B0606030504020204" pitchFamily="34" charset="0"/>
                <a:sym typeface="Wingdings" panose="05000000000000000000" pitchFamily="2" charset="2"/>
              </a:rPr>
              <a:t>Verschafft</a:t>
            </a:r>
            <a:r>
              <a:rPr lang="it-IT" altLang="de-DE" sz="1600" dirty="0">
                <a:latin typeface="Open Sans" panose="020B0606030504020204" pitchFamily="34" charset="0"/>
                <a:cs typeface="Open Sans" panose="020B0606030504020204" pitchFamily="34" charset="0"/>
                <a:sym typeface="Wingdings" panose="05000000000000000000" pitchFamily="2" charset="2"/>
              </a:rPr>
              <a:t> </a:t>
            </a:r>
            <a:r>
              <a:rPr lang="it-IT" altLang="de-DE" sz="1600" dirty="0" err="1">
                <a:latin typeface="Open Sans" panose="020B0606030504020204" pitchFamily="34" charset="0"/>
                <a:cs typeface="Open Sans" panose="020B0606030504020204" pitchFamily="34" charset="0"/>
                <a:sym typeface="Wingdings" panose="05000000000000000000" pitchFamily="2" charset="2"/>
              </a:rPr>
              <a:t>sich</a:t>
            </a:r>
            <a:r>
              <a:rPr lang="it-IT" altLang="de-DE" sz="1600" dirty="0">
                <a:latin typeface="Open Sans" panose="020B0606030504020204" pitchFamily="34" charset="0"/>
                <a:cs typeface="Open Sans" panose="020B0606030504020204" pitchFamily="34" charset="0"/>
                <a:sym typeface="Wingdings" panose="05000000000000000000" pitchFamily="2" charset="2"/>
              </a:rPr>
              <a:t> </a:t>
            </a:r>
            <a:r>
              <a:rPr lang="it-IT" altLang="de-DE" sz="1600" dirty="0" err="1">
                <a:latin typeface="Open Sans" panose="020B0606030504020204" pitchFamily="34" charset="0"/>
                <a:cs typeface="Open Sans" panose="020B0606030504020204" pitchFamily="34" charset="0"/>
                <a:sym typeface="Wingdings" panose="05000000000000000000" pitchFamily="2" charset="2"/>
              </a:rPr>
              <a:t>Überblick</a:t>
            </a:r>
            <a:r>
              <a:rPr lang="it-IT" altLang="de-DE" sz="1600" dirty="0">
                <a:latin typeface="Open Sans" panose="020B0606030504020204" pitchFamily="34" charset="0"/>
                <a:cs typeface="Open Sans" panose="020B0606030504020204" pitchFamily="34" charset="0"/>
                <a:sym typeface="Wingdings" panose="05000000000000000000" pitchFamily="2" charset="2"/>
              </a:rPr>
              <a:t>, </a:t>
            </a:r>
            <a:r>
              <a:rPr lang="it-IT" altLang="de-DE" sz="1600" dirty="0" err="1">
                <a:latin typeface="Open Sans" panose="020B0606030504020204" pitchFamily="34" charset="0"/>
                <a:cs typeface="Open Sans" panose="020B0606030504020204" pitchFamily="34" charset="0"/>
                <a:sym typeface="Wingdings" panose="05000000000000000000" pitchFamily="2" charset="2"/>
              </a:rPr>
              <a:t>kurze</a:t>
            </a:r>
            <a:r>
              <a:rPr lang="it-IT" altLang="de-DE" sz="1600" dirty="0">
                <a:latin typeface="Open Sans" panose="020B0606030504020204" pitchFamily="34" charset="0"/>
                <a:cs typeface="Open Sans" panose="020B0606030504020204" pitchFamily="34" charset="0"/>
                <a:sym typeface="Wingdings" panose="05000000000000000000" pitchFamily="2" charset="2"/>
              </a:rPr>
              <a:t> </a:t>
            </a:r>
            <a:r>
              <a:rPr lang="it-IT" altLang="de-DE" sz="1600" dirty="0" err="1">
                <a:latin typeface="Open Sans" panose="020B0606030504020204" pitchFamily="34" charset="0"/>
                <a:cs typeface="Open Sans" panose="020B0606030504020204" pitchFamily="34" charset="0"/>
                <a:sym typeface="Wingdings" panose="05000000000000000000" pitchFamily="2" charset="2"/>
              </a:rPr>
              <a:t>Verweildauer</a:t>
            </a:r>
            <a:endParaRPr lang="it-IT" altLang="de-DE" sz="1600" dirty="0">
              <a:latin typeface="Open Sans" panose="020B0606030504020204" pitchFamily="34" charset="0"/>
              <a:cs typeface="Open Sans" panose="020B0606030504020204" pitchFamily="34" charset="0"/>
              <a:sym typeface="Wingdings" panose="05000000000000000000" pitchFamily="2" charset="2"/>
            </a:endParaRPr>
          </a:p>
          <a:p>
            <a:pPr>
              <a:defRPr/>
            </a:pPr>
            <a:endParaRPr lang="it-IT" altLang="de-DE" sz="1600" dirty="0">
              <a:latin typeface="Open Sans" panose="020B0606030504020204" pitchFamily="34" charset="0"/>
              <a:cs typeface="Open Sans" panose="020B0606030504020204" pitchFamily="34" charset="0"/>
            </a:endParaRPr>
          </a:p>
          <a:p>
            <a:pPr>
              <a:defRPr/>
            </a:pPr>
            <a:r>
              <a:rPr lang="it-IT" altLang="de-DE" sz="1600" b="1" dirty="0" err="1">
                <a:latin typeface="Open Sans" panose="020B0606030504020204" pitchFamily="34" charset="0"/>
                <a:cs typeface="Open Sans" panose="020B0606030504020204" pitchFamily="34" charset="0"/>
              </a:rPr>
              <a:t>Methodisch-systematischer</a:t>
            </a:r>
            <a:r>
              <a:rPr lang="it-IT" altLang="de-DE" sz="1600" b="1" dirty="0">
                <a:latin typeface="Open Sans" panose="020B0606030504020204" pitchFamily="34" charset="0"/>
                <a:cs typeface="Open Sans" panose="020B0606030504020204" pitchFamily="34" charset="0"/>
              </a:rPr>
              <a:t> </a:t>
            </a:r>
            <a:r>
              <a:rPr lang="it-IT" altLang="de-DE" sz="1600" b="1" dirty="0" err="1">
                <a:latin typeface="Open Sans" panose="020B0606030504020204" pitchFamily="34" charset="0"/>
                <a:cs typeface="Open Sans" panose="020B0606030504020204" pitchFamily="34" charset="0"/>
              </a:rPr>
              <a:t>Leser</a:t>
            </a:r>
            <a:r>
              <a:rPr lang="it-IT" altLang="de-DE" sz="1600" b="1" dirty="0">
                <a:latin typeface="Open Sans" panose="020B0606030504020204" pitchFamily="34" charset="0"/>
                <a:cs typeface="Open Sans" panose="020B0606030504020204" pitchFamily="34" charset="0"/>
              </a:rPr>
              <a:t> </a:t>
            </a:r>
            <a:r>
              <a:rPr lang="it-IT" altLang="de-DE" sz="1600" dirty="0">
                <a:latin typeface="Open Sans" panose="020B0606030504020204" pitchFamily="34" charset="0"/>
                <a:cs typeface="Open Sans" panose="020B0606030504020204" pitchFamily="34" charset="0"/>
                <a:sym typeface="Wingdings" panose="05000000000000000000" pitchFamily="2" charset="2"/>
              </a:rPr>
              <a:t> </a:t>
            </a:r>
            <a:r>
              <a:rPr lang="it-IT" altLang="de-DE" sz="1600" dirty="0">
                <a:latin typeface="Open Sans" panose="020B0606030504020204" pitchFamily="34" charset="0"/>
                <a:cs typeface="Open Sans" panose="020B0606030504020204" pitchFamily="34" charset="0"/>
              </a:rPr>
              <a:t> </a:t>
            </a:r>
            <a:r>
              <a:rPr lang="it-IT" altLang="de-DE" sz="1600" dirty="0" err="1">
                <a:latin typeface="Open Sans" panose="020B0606030504020204" pitchFamily="34" charset="0"/>
                <a:cs typeface="Open Sans" panose="020B0606030504020204" pitchFamily="34" charset="0"/>
              </a:rPr>
              <a:t>Liest</a:t>
            </a:r>
            <a:r>
              <a:rPr lang="it-IT" altLang="de-DE" sz="1600" dirty="0">
                <a:latin typeface="Open Sans" panose="020B0606030504020204" pitchFamily="34" charset="0"/>
                <a:cs typeface="Open Sans" panose="020B0606030504020204" pitchFamily="34" charset="0"/>
              </a:rPr>
              <a:t> </a:t>
            </a:r>
            <a:r>
              <a:rPr lang="it-IT" altLang="de-DE" sz="1600" dirty="0" err="1">
                <a:latin typeface="Open Sans" panose="020B0606030504020204" pitchFamily="34" charset="0"/>
                <a:cs typeface="Open Sans" panose="020B0606030504020204" pitchFamily="34" charset="0"/>
              </a:rPr>
              <a:t>zuerst</a:t>
            </a:r>
            <a:r>
              <a:rPr lang="it-IT" altLang="de-DE" sz="1600" dirty="0">
                <a:latin typeface="Open Sans" panose="020B0606030504020204" pitchFamily="34" charset="0"/>
                <a:cs typeface="Open Sans" panose="020B0606030504020204" pitchFamily="34" charset="0"/>
              </a:rPr>
              <a:t> </a:t>
            </a:r>
            <a:r>
              <a:rPr lang="it-IT" altLang="de-DE" sz="1600" dirty="0" err="1">
                <a:latin typeface="Open Sans" panose="020B0606030504020204" pitchFamily="34" charset="0"/>
                <a:cs typeface="Open Sans" panose="020B0606030504020204" pitchFamily="34" charset="0"/>
              </a:rPr>
              <a:t>Überschrift</a:t>
            </a:r>
            <a:r>
              <a:rPr lang="it-IT" altLang="de-DE" sz="1600" dirty="0">
                <a:latin typeface="Open Sans" panose="020B0606030504020204" pitchFamily="34" charset="0"/>
                <a:cs typeface="Open Sans" panose="020B0606030504020204" pitchFamily="34" charset="0"/>
              </a:rPr>
              <a:t>, </a:t>
            </a:r>
            <a:r>
              <a:rPr lang="it-IT" altLang="de-DE" sz="1600" dirty="0" err="1">
                <a:latin typeface="Open Sans" panose="020B0606030504020204" pitchFamily="34" charset="0"/>
                <a:cs typeface="Open Sans" panose="020B0606030504020204" pitchFamily="34" charset="0"/>
              </a:rPr>
              <a:t>dann</a:t>
            </a:r>
            <a:r>
              <a:rPr lang="it-IT" altLang="de-DE" sz="1600" dirty="0">
                <a:latin typeface="Open Sans" panose="020B0606030504020204" pitchFamily="34" charset="0"/>
                <a:cs typeface="Open Sans" panose="020B0606030504020204" pitchFamily="34" charset="0"/>
              </a:rPr>
              <a:t> </a:t>
            </a:r>
            <a:r>
              <a:rPr lang="it-IT" altLang="de-DE" sz="1600" dirty="0" err="1">
                <a:latin typeface="Open Sans" panose="020B0606030504020204" pitchFamily="34" charset="0"/>
                <a:cs typeface="Open Sans" panose="020B0606030504020204" pitchFamily="34" charset="0"/>
              </a:rPr>
              <a:t>Artikel</a:t>
            </a:r>
            <a:r>
              <a:rPr lang="it-IT" altLang="de-DE" sz="1600" dirty="0">
                <a:latin typeface="Open Sans" panose="020B0606030504020204" pitchFamily="34" charset="0"/>
                <a:cs typeface="Open Sans" panose="020B0606030504020204" pitchFamily="34" charset="0"/>
              </a:rPr>
              <a:t>, </a:t>
            </a:r>
            <a:r>
              <a:rPr lang="it-IT" altLang="de-DE" sz="1600" dirty="0" err="1">
                <a:latin typeface="Open Sans" panose="020B0606030504020204" pitchFamily="34" charset="0"/>
                <a:cs typeface="Open Sans" panose="020B0606030504020204" pitchFamily="34" charset="0"/>
              </a:rPr>
              <a:t>nutzt</a:t>
            </a:r>
            <a:r>
              <a:rPr lang="it-IT" altLang="de-DE" sz="1600" dirty="0">
                <a:latin typeface="Open Sans" panose="020B0606030504020204" pitchFamily="34" charset="0"/>
                <a:cs typeface="Open Sans" panose="020B0606030504020204" pitchFamily="34" charset="0"/>
              </a:rPr>
              <a:t> </a:t>
            </a:r>
            <a:r>
              <a:rPr lang="it-IT" altLang="de-DE" sz="1600" dirty="0" err="1">
                <a:latin typeface="Open Sans" panose="020B0606030504020204" pitchFamily="34" charset="0"/>
                <a:cs typeface="Open Sans" panose="020B0606030504020204" pitchFamily="34" charset="0"/>
              </a:rPr>
              <a:t>Verlinkungen</a:t>
            </a:r>
            <a:r>
              <a:rPr lang="it-IT" altLang="de-DE" sz="1600" dirty="0">
                <a:latin typeface="Open Sans" panose="020B0606030504020204" pitchFamily="34" charset="0"/>
                <a:cs typeface="Open Sans" panose="020B0606030504020204" pitchFamily="34" charset="0"/>
              </a:rPr>
              <a:t>, </a:t>
            </a:r>
            <a:r>
              <a:rPr lang="it-IT" altLang="de-DE" sz="1600" dirty="0" err="1">
                <a:latin typeface="Open Sans" panose="020B0606030504020204" pitchFamily="34" charset="0"/>
                <a:cs typeface="Open Sans" panose="020B0606030504020204" pitchFamily="34" charset="0"/>
              </a:rPr>
              <a:t>bleibt</a:t>
            </a:r>
            <a:r>
              <a:rPr lang="it-IT" altLang="de-DE" sz="1600" dirty="0">
                <a:latin typeface="Open Sans" panose="020B0606030504020204" pitchFamily="34" charset="0"/>
                <a:cs typeface="Open Sans" panose="020B0606030504020204" pitchFamily="34" charset="0"/>
              </a:rPr>
              <a:t> lange </a:t>
            </a:r>
            <a:r>
              <a:rPr lang="it-IT" altLang="de-DE" sz="1600" dirty="0" err="1">
                <a:latin typeface="Open Sans" panose="020B0606030504020204" pitchFamily="34" charset="0"/>
                <a:cs typeface="Open Sans" panose="020B0606030504020204" pitchFamily="34" charset="0"/>
              </a:rPr>
              <a:t>auf</a:t>
            </a:r>
            <a:r>
              <a:rPr lang="it-IT" altLang="de-DE" sz="1600" dirty="0">
                <a:latin typeface="Open Sans" panose="020B0606030504020204" pitchFamily="34" charset="0"/>
                <a:cs typeface="Open Sans" panose="020B0606030504020204" pitchFamily="34" charset="0"/>
              </a:rPr>
              <a:t> </a:t>
            </a:r>
            <a:r>
              <a:rPr lang="it-IT" altLang="de-DE" sz="1600" dirty="0" err="1">
                <a:latin typeface="Open Sans" panose="020B0606030504020204" pitchFamily="34" charset="0"/>
                <a:cs typeface="Open Sans" panose="020B0606030504020204" pitchFamily="34" charset="0"/>
              </a:rPr>
              <a:t>der</a:t>
            </a:r>
            <a:r>
              <a:rPr lang="it-IT" altLang="de-DE" sz="1600" dirty="0">
                <a:latin typeface="Open Sans" panose="020B0606030504020204" pitchFamily="34" charset="0"/>
                <a:cs typeface="Open Sans" panose="020B0606030504020204" pitchFamily="34" charset="0"/>
              </a:rPr>
              <a:t> </a:t>
            </a:r>
            <a:r>
              <a:rPr lang="it-IT" altLang="de-DE" sz="1600" dirty="0" err="1">
                <a:latin typeface="Open Sans" panose="020B0606030504020204" pitchFamily="34" charset="0"/>
                <a:cs typeface="Open Sans" panose="020B0606030504020204" pitchFamily="34" charset="0"/>
              </a:rPr>
              <a:t>Webseite</a:t>
            </a:r>
            <a:endParaRPr lang="it-IT" altLang="de-DE" sz="1600" dirty="0">
              <a:latin typeface="Open Sans" panose="020B0606030504020204" pitchFamily="34" charset="0"/>
              <a:cs typeface="Open Sans" panose="020B0606030504020204" pitchFamily="34" charset="0"/>
            </a:endParaRPr>
          </a:p>
          <a:p>
            <a:pPr>
              <a:defRPr/>
            </a:pPr>
            <a:endParaRPr lang="it-IT" altLang="de-DE" sz="1600" dirty="0">
              <a:latin typeface="Open Sans" panose="020B0606030504020204" pitchFamily="34" charset="0"/>
              <a:cs typeface="Open Sans" panose="020B0606030504020204" pitchFamily="34" charset="0"/>
            </a:endParaRPr>
          </a:p>
          <a:p>
            <a:pPr marL="0" indent="0" algn="ctr">
              <a:buFontTx/>
              <a:buNone/>
              <a:defRPr/>
            </a:pPr>
            <a:r>
              <a:rPr lang="it-IT" altLang="de-DE" sz="1600" b="1" dirty="0">
                <a:latin typeface="Open Sans" panose="020B0606030504020204" pitchFamily="34" charset="0"/>
                <a:cs typeface="Open Sans" panose="020B0606030504020204" pitchFamily="34" charset="0"/>
              </a:rPr>
              <a:t>WEBSEITEN MÜSSEN BEIDE LESE- UND NUTZERTYPEN BEDIENEN!</a:t>
            </a:r>
          </a:p>
          <a:p>
            <a:pPr>
              <a:defRPr/>
            </a:pPr>
            <a:endParaRPr lang="it-IT" altLang="de-DE" sz="1600" dirty="0">
              <a:latin typeface="Open Sans" panose="020B0606030504020204" pitchFamily="34" charset="0"/>
              <a:cs typeface="Open Sans" panose="020B0606030504020204" pitchFamily="34" charset="0"/>
            </a:endParaRPr>
          </a:p>
          <a:p>
            <a:pPr>
              <a:defRPr/>
            </a:pPr>
            <a:endParaRPr lang="it-IT" altLang="de-DE" sz="1600" dirty="0">
              <a:latin typeface="Open Sans" panose="020B0606030504020204" pitchFamily="34" charset="0"/>
              <a:cs typeface="Open Sans" panose="020B0606030504020204" pitchFamily="34" charset="0"/>
            </a:endParaRPr>
          </a:p>
        </p:txBody>
      </p:sp>
      <p:graphicFrame>
        <p:nvGraphicFramePr>
          <p:cNvPr id="38916" name="Diagramm 4">
            <a:extLst>
              <a:ext uri="{FF2B5EF4-FFF2-40B4-BE49-F238E27FC236}">
                <a16:creationId xmlns:a16="http://schemas.microsoft.com/office/drawing/2014/main" id="{AD55E098-DB29-44DF-9A0A-3B6DFB805D32}"/>
              </a:ext>
            </a:extLst>
          </p:cNvPr>
          <p:cNvGraphicFramePr>
            <a:graphicFrameLocks/>
          </p:cNvGraphicFramePr>
          <p:nvPr/>
        </p:nvGraphicFramePr>
        <p:xfrm>
          <a:off x="1116013" y="1700213"/>
          <a:ext cx="7056437" cy="2720975"/>
        </p:xfrm>
        <a:graphic>
          <a:graphicData uri="http://schemas.openxmlformats.org/presentationml/2006/ole">
            <mc:AlternateContent xmlns:mc="http://schemas.openxmlformats.org/markup-compatibility/2006">
              <mc:Choice xmlns:v="urn:schemas-microsoft-com:vml" Requires="v">
                <p:oleObj spid="_x0000_s1055" name="Chart" r:id="rId4" imgW="7523116" imgH="3133616" progId="Excel.Chart.8">
                  <p:embed/>
                </p:oleObj>
              </mc:Choice>
              <mc:Fallback>
                <p:oleObj name="Chart" r:id="rId4" imgW="7523116" imgH="3133616" progId="Excel.Chart.8">
                  <p:embed/>
                  <p:pic>
                    <p:nvPicPr>
                      <p:cNvPr id="38916" name="Diagramm 4">
                        <a:extLst>
                          <a:ext uri="{FF2B5EF4-FFF2-40B4-BE49-F238E27FC236}">
                            <a16:creationId xmlns:a16="http://schemas.microsoft.com/office/drawing/2014/main" id="{AD55E098-DB29-44DF-9A0A-3B6DFB805D32}"/>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013" y="1700213"/>
                        <a:ext cx="7056437"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Pfeil: nach rechts 1">
            <a:extLst>
              <a:ext uri="{FF2B5EF4-FFF2-40B4-BE49-F238E27FC236}">
                <a16:creationId xmlns:a16="http://schemas.microsoft.com/office/drawing/2014/main" id="{0E4D5D7E-0FA3-461C-963B-AFA59C275887}"/>
              </a:ext>
            </a:extLst>
          </p:cNvPr>
          <p:cNvSpPr/>
          <p:nvPr/>
        </p:nvSpPr>
        <p:spPr>
          <a:xfrm>
            <a:off x="603250" y="6273800"/>
            <a:ext cx="728663" cy="4841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FD8832D1-7082-4DDB-95AE-D6F91FDFE951}"/>
              </a:ext>
            </a:extLst>
          </p:cNvPr>
          <p:cNvSpPr>
            <a:spLocks noGrp="1" noChangeArrowheads="1"/>
          </p:cNvSpPr>
          <p:nvPr>
            <p:ph type="title" idx="4294967295"/>
          </p:nvPr>
        </p:nvSpPr>
        <p:spPr>
          <a:xfrm>
            <a:off x="493713" y="620713"/>
            <a:ext cx="8229600" cy="936625"/>
          </a:xfrm>
        </p:spPr>
        <p:txBody>
          <a:bodyPr/>
          <a:lstStyle/>
          <a:p>
            <a:r>
              <a:rPr lang="it-IT" altLang="de-DE" sz="3600">
                <a:solidFill>
                  <a:srgbClr val="000000"/>
                </a:solidFill>
              </a:rPr>
              <a:t>Leseverhalten</a:t>
            </a:r>
            <a:endParaRPr lang="de-DE" altLang="de-DE" sz="3600"/>
          </a:p>
        </p:txBody>
      </p:sp>
      <p:sp>
        <p:nvSpPr>
          <p:cNvPr id="27651" name="Rectangle 3">
            <a:extLst>
              <a:ext uri="{FF2B5EF4-FFF2-40B4-BE49-F238E27FC236}">
                <a16:creationId xmlns:a16="http://schemas.microsoft.com/office/drawing/2014/main" id="{38B5942F-CA17-4043-9CB6-66D595A2CF75}"/>
              </a:ext>
            </a:extLst>
          </p:cNvPr>
          <p:cNvSpPr>
            <a:spLocks noGrp="1" noChangeArrowheads="1"/>
          </p:cNvSpPr>
          <p:nvPr>
            <p:ph type="body" idx="4294967295"/>
          </p:nvPr>
        </p:nvSpPr>
        <p:spPr>
          <a:xfrm>
            <a:off x="539750" y="2205038"/>
            <a:ext cx="8229600" cy="3455987"/>
          </a:xfrm>
        </p:spPr>
        <p:txBody>
          <a:bodyPr>
            <a:normAutofit fontScale="92500" lnSpcReduction="10000"/>
          </a:bodyPr>
          <a:lstStyle/>
          <a:p>
            <a:pPr>
              <a:defRPr/>
            </a:pPr>
            <a:endParaRPr lang="it-IT" altLang="de-DE" sz="1600" dirty="0"/>
          </a:p>
          <a:p>
            <a:pPr marL="0" indent="0">
              <a:buFontTx/>
              <a:buNone/>
              <a:defRPr/>
            </a:pPr>
            <a:r>
              <a:rPr lang="it-IT" altLang="de-DE" b="1" dirty="0">
                <a:latin typeface="Open Sans" panose="020B0606030504020204" pitchFamily="34" charset="0"/>
                <a:cs typeface="Open Sans" panose="020B0606030504020204" pitchFamily="34" charset="0"/>
              </a:rPr>
              <a:t>Texte </a:t>
            </a:r>
            <a:r>
              <a:rPr lang="it-IT" altLang="de-DE" b="1" dirty="0" err="1">
                <a:latin typeface="Open Sans" panose="020B0606030504020204" pitchFamily="34" charset="0"/>
                <a:cs typeface="Open Sans" panose="020B0606030504020204" pitchFamily="34" charset="0"/>
              </a:rPr>
              <a:t>werden</a:t>
            </a:r>
            <a:r>
              <a:rPr lang="it-IT" altLang="de-DE" b="1" dirty="0">
                <a:latin typeface="Open Sans" panose="020B0606030504020204" pitchFamily="34" charset="0"/>
                <a:cs typeface="Open Sans" panose="020B0606030504020204" pitchFamily="34" charset="0"/>
              </a:rPr>
              <a:t> «</a:t>
            </a:r>
            <a:r>
              <a:rPr lang="it-IT" altLang="de-DE" b="1" dirty="0" err="1">
                <a:latin typeface="Open Sans" panose="020B0606030504020204" pitchFamily="34" charset="0"/>
                <a:cs typeface="Open Sans" panose="020B0606030504020204" pitchFamily="34" charset="0"/>
              </a:rPr>
              <a:t>scannbar</a:t>
            </a:r>
            <a:r>
              <a:rPr lang="it-IT" altLang="de-DE" b="1" dirty="0">
                <a:latin typeface="Open Sans" panose="020B0606030504020204" pitchFamily="34" charset="0"/>
                <a:cs typeface="Open Sans" panose="020B0606030504020204" pitchFamily="34" charset="0"/>
              </a:rPr>
              <a:t>» </a:t>
            </a:r>
            <a:r>
              <a:rPr lang="it-IT" altLang="de-DE" b="1" dirty="0" err="1">
                <a:latin typeface="Open Sans" panose="020B0606030504020204" pitchFamily="34" charset="0"/>
                <a:cs typeface="Open Sans" panose="020B0606030504020204" pitchFamily="34" charset="0"/>
              </a:rPr>
              <a:t>durch</a:t>
            </a:r>
            <a:r>
              <a:rPr lang="it-IT" altLang="de-DE" b="1" dirty="0">
                <a:latin typeface="Open Sans" panose="020B0606030504020204" pitchFamily="34" charset="0"/>
                <a:cs typeface="Open Sans" panose="020B0606030504020204" pitchFamily="34" charset="0"/>
              </a:rPr>
              <a:t>…</a:t>
            </a:r>
          </a:p>
          <a:p>
            <a:pPr marL="0" indent="0">
              <a:buFontTx/>
              <a:buNone/>
              <a:defRPr/>
            </a:pPr>
            <a:endParaRPr lang="it-IT" altLang="de-DE" b="1" dirty="0">
              <a:latin typeface="Open Sans" panose="020B0606030504020204" pitchFamily="34" charset="0"/>
              <a:cs typeface="Open Sans" panose="020B0606030504020204" pitchFamily="34" charset="0"/>
            </a:endParaRPr>
          </a:p>
          <a:p>
            <a:pPr marL="0" indent="0">
              <a:buFontTx/>
              <a:buNone/>
              <a:defRPr/>
            </a:pPr>
            <a:r>
              <a:rPr lang="it-IT" altLang="de-DE" dirty="0">
                <a:latin typeface="Open Sans" panose="020B0606030504020204" pitchFamily="34" charset="0"/>
                <a:cs typeface="Open Sans" panose="020B0606030504020204" pitchFamily="34" charset="0"/>
              </a:rPr>
              <a:t>… </a:t>
            </a:r>
            <a:r>
              <a:rPr lang="it-IT" altLang="de-DE" dirty="0" err="1">
                <a:latin typeface="Open Sans" panose="020B0606030504020204" pitchFamily="34" charset="0"/>
                <a:cs typeface="Open Sans" panose="020B0606030504020204" pitchFamily="34" charset="0"/>
              </a:rPr>
              <a:t>prägnante</a:t>
            </a:r>
            <a:r>
              <a:rPr lang="it-IT" altLang="de-DE" dirty="0">
                <a:latin typeface="Open Sans" panose="020B0606030504020204" pitchFamily="34" charset="0"/>
                <a:cs typeface="Open Sans" panose="020B0606030504020204" pitchFamily="34" charset="0"/>
              </a:rPr>
              <a:t> (</a:t>
            </a:r>
            <a:r>
              <a:rPr lang="it-IT" altLang="de-DE" dirty="0" err="1">
                <a:latin typeface="Open Sans" panose="020B0606030504020204" pitchFamily="34" charset="0"/>
                <a:cs typeface="Open Sans" panose="020B0606030504020204" pitchFamily="34" charset="0"/>
              </a:rPr>
              <a:t>Zwischen</a:t>
            </a:r>
            <a:r>
              <a:rPr lang="it-IT" altLang="de-DE" dirty="0">
                <a:latin typeface="Open Sans" panose="020B0606030504020204" pitchFamily="34" charset="0"/>
                <a:cs typeface="Open Sans" panose="020B0606030504020204" pitchFamily="34" charset="0"/>
              </a:rPr>
              <a:t>-)</a:t>
            </a:r>
            <a:r>
              <a:rPr lang="it-IT" altLang="de-DE" dirty="0" err="1">
                <a:latin typeface="Open Sans" panose="020B0606030504020204" pitchFamily="34" charset="0"/>
                <a:cs typeface="Open Sans" panose="020B0606030504020204" pitchFamily="34" charset="0"/>
              </a:rPr>
              <a:t>Titel</a:t>
            </a:r>
            <a:endParaRPr lang="it-IT" altLang="de-DE" dirty="0">
              <a:latin typeface="Open Sans" panose="020B0606030504020204" pitchFamily="34" charset="0"/>
              <a:cs typeface="Open Sans" panose="020B0606030504020204" pitchFamily="34" charset="0"/>
            </a:endParaRPr>
          </a:p>
          <a:p>
            <a:pPr marL="0" indent="0">
              <a:buFontTx/>
              <a:buNone/>
              <a:defRPr/>
            </a:pPr>
            <a:endParaRPr lang="it-IT" altLang="de-DE" dirty="0">
              <a:latin typeface="Open Sans" panose="020B0606030504020204" pitchFamily="34" charset="0"/>
              <a:cs typeface="Open Sans" panose="020B0606030504020204" pitchFamily="34" charset="0"/>
            </a:endParaRPr>
          </a:p>
          <a:p>
            <a:pPr marL="0" indent="0">
              <a:buFontTx/>
              <a:buNone/>
              <a:defRPr/>
            </a:pPr>
            <a:r>
              <a:rPr lang="it-IT" altLang="de-DE" dirty="0">
                <a:latin typeface="Open Sans" panose="020B0606030504020204" pitchFamily="34" charset="0"/>
                <a:cs typeface="Open Sans" panose="020B0606030504020204" pitchFamily="34" charset="0"/>
              </a:rPr>
              <a:t>… </a:t>
            </a:r>
            <a:r>
              <a:rPr lang="it-IT" altLang="de-DE" dirty="0" err="1">
                <a:latin typeface="Open Sans" panose="020B0606030504020204" pitchFamily="34" charset="0"/>
                <a:cs typeface="Open Sans" panose="020B0606030504020204" pitchFamily="34" charset="0"/>
              </a:rPr>
              <a:t>Aufzählungen</a:t>
            </a:r>
            <a:endParaRPr lang="it-IT" altLang="de-DE" dirty="0">
              <a:latin typeface="Open Sans" panose="020B0606030504020204" pitchFamily="34" charset="0"/>
              <a:cs typeface="Open Sans" panose="020B0606030504020204" pitchFamily="34" charset="0"/>
            </a:endParaRPr>
          </a:p>
          <a:p>
            <a:pPr marL="0" indent="0">
              <a:buFontTx/>
              <a:buNone/>
              <a:defRPr/>
            </a:pPr>
            <a:endParaRPr lang="it-IT" altLang="de-DE" dirty="0">
              <a:latin typeface="Open Sans" panose="020B0606030504020204" pitchFamily="34" charset="0"/>
              <a:cs typeface="Open Sans" panose="020B0606030504020204" pitchFamily="34" charset="0"/>
            </a:endParaRPr>
          </a:p>
          <a:p>
            <a:pPr marL="0" indent="0">
              <a:buFontTx/>
              <a:buNone/>
              <a:defRPr/>
            </a:pPr>
            <a:r>
              <a:rPr lang="it-IT" altLang="de-DE" dirty="0">
                <a:latin typeface="Open Sans" panose="020B0606030504020204" pitchFamily="34" charset="0"/>
                <a:cs typeface="Open Sans" panose="020B0606030504020204" pitchFamily="34" charset="0"/>
              </a:rPr>
              <a:t>… </a:t>
            </a:r>
            <a:r>
              <a:rPr lang="it-IT" altLang="de-DE" dirty="0" err="1">
                <a:latin typeface="Open Sans" panose="020B0606030504020204" pitchFamily="34" charset="0"/>
                <a:cs typeface="Open Sans" panose="020B0606030504020204" pitchFamily="34" charset="0"/>
              </a:rPr>
              <a:t>Einsatz</a:t>
            </a:r>
            <a:r>
              <a:rPr lang="it-IT" altLang="de-DE" dirty="0">
                <a:latin typeface="Open Sans" panose="020B0606030504020204" pitchFamily="34" charset="0"/>
                <a:cs typeface="Open Sans" panose="020B0606030504020204" pitchFamily="34" charset="0"/>
              </a:rPr>
              <a:t> von </a:t>
            </a:r>
            <a:r>
              <a:rPr lang="it-IT" altLang="de-DE" dirty="0" err="1">
                <a:latin typeface="Open Sans" panose="020B0606030504020204" pitchFamily="34" charset="0"/>
                <a:cs typeface="Open Sans" panose="020B0606030504020204" pitchFamily="34" charset="0"/>
              </a:rPr>
              <a:t>Bildern</a:t>
            </a:r>
            <a:r>
              <a:rPr lang="it-IT" altLang="de-DE" dirty="0">
                <a:latin typeface="Open Sans" panose="020B0606030504020204" pitchFamily="34" charset="0"/>
                <a:cs typeface="Open Sans" panose="020B0606030504020204" pitchFamily="34" charset="0"/>
              </a:rPr>
              <a:t> und </a:t>
            </a:r>
            <a:r>
              <a:rPr lang="it-IT" altLang="de-DE" dirty="0" err="1">
                <a:latin typeface="Open Sans" panose="020B0606030504020204" pitchFamily="34" charset="0"/>
                <a:cs typeface="Open Sans" panose="020B0606030504020204" pitchFamily="34" charset="0"/>
              </a:rPr>
              <a:t>sonstigen</a:t>
            </a:r>
            <a:r>
              <a:rPr lang="it-IT" altLang="de-DE" dirty="0">
                <a:latin typeface="Open Sans" panose="020B0606030504020204" pitchFamily="34" charset="0"/>
                <a:cs typeface="Open Sans" panose="020B0606030504020204" pitchFamily="34" charset="0"/>
              </a:rPr>
              <a:t> </a:t>
            </a:r>
            <a:r>
              <a:rPr lang="it-IT" altLang="de-DE" dirty="0" err="1">
                <a:latin typeface="Open Sans" panose="020B0606030504020204" pitchFamily="34" charset="0"/>
                <a:cs typeface="Open Sans" panose="020B0606030504020204" pitchFamily="34" charset="0"/>
              </a:rPr>
              <a:t>Eyecatchern</a:t>
            </a:r>
            <a:endParaRPr lang="it-IT" altLang="de-DE" dirty="0">
              <a:latin typeface="Open Sans" panose="020B0606030504020204" pitchFamily="34" charset="0"/>
              <a:cs typeface="Open Sans" panose="020B0606030504020204" pitchFamily="34" charset="0"/>
            </a:endParaRPr>
          </a:p>
          <a:p>
            <a:pPr marL="0" indent="0">
              <a:buFontTx/>
              <a:buNone/>
              <a:defRPr/>
            </a:pPr>
            <a:endParaRPr lang="it-IT" altLang="de-DE" dirty="0">
              <a:latin typeface="Open Sans" panose="020B0606030504020204" pitchFamily="34" charset="0"/>
              <a:cs typeface="Open Sans" panose="020B0606030504020204" pitchFamily="34" charset="0"/>
            </a:endParaRPr>
          </a:p>
          <a:p>
            <a:pPr marL="0" indent="0">
              <a:buFontTx/>
              <a:buNone/>
              <a:defRPr/>
            </a:pPr>
            <a:endParaRPr lang="it-IT" altLang="de-DE" dirty="0">
              <a:latin typeface="Open Sans" panose="020B0606030504020204" pitchFamily="34" charset="0"/>
              <a:cs typeface="Open Sans" panose="020B0606030504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966E77B6-90B5-4B73-9D6B-C03D96AE02A3}"/>
              </a:ext>
            </a:extLst>
          </p:cNvPr>
          <p:cNvSpPr>
            <a:spLocks noGrp="1" noChangeArrowheads="1"/>
          </p:cNvSpPr>
          <p:nvPr>
            <p:ph type="title" idx="4294967295"/>
          </p:nvPr>
        </p:nvSpPr>
        <p:spPr>
          <a:xfrm>
            <a:off x="755650" y="4365625"/>
            <a:ext cx="7772400" cy="1865313"/>
          </a:xfrm>
        </p:spPr>
        <p:txBody>
          <a:bodyPr anchor="t"/>
          <a:lstStyle/>
          <a:p>
            <a:pPr algn="l" eaLnBrk="1" hangingPunct="1"/>
            <a:r>
              <a:rPr lang="en-US" altLang="de-DE" sz="3600"/>
              <a:t> </a:t>
            </a:r>
            <a:r>
              <a:rPr lang="en-US" altLang="de-DE" sz="3600">
                <a:solidFill>
                  <a:srgbClr val="CD0E16"/>
                </a:solidFill>
              </a:rPr>
              <a:t>S</a:t>
            </a:r>
            <a:r>
              <a:rPr lang="en-US" altLang="de-DE" sz="3600"/>
              <a:t>earch </a:t>
            </a:r>
            <a:r>
              <a:rPr lang="en-US" altLang="de-DE" sz="3600">
                <a:solidFill>
                  <a:srgbClr val="CD0E16"/>
                </a:solidFill>
              </a:rPr>
              <a:t>E</a:t>
            </a:r>
            <a:r>
              <a:rPr lang="en-US" altLang="de-DE" sz="3600"/>
              <a:t>ngine </a:t>
            </a:r>
            <a:r>
              <a:rPr lang="en-US" altLang="de-DE" sz="3600">
                <a:solidFill>
                  <a:srgbClr val="CD0E16"/>
                </a:solidFill>
              </a:rPr>
              <a:t>O</a:t>
            </a:r>
            <a:r>
              <a:rPr lang="en-US" altLang="de-DE" sz="3600">
                <a:solidFill>
                  <a:schemeClr val="tx1"/>
                </a:solidFill>
              </a:rPr>
              <a:t>ptimization</a:t>
            </a:r>
            <a:br>
              <a:rPr lang="en-US" altLang="de-DE" sz="3600">
                <a:solidFill>
                  <a:schemeClr val="tx1"/>
                </a:solidFill>
              </a:rPr>
            </a:br>
            <a:br>
              <a:rPr lang="en-US" altLang="de-DE" sz="3600">
                <a:solidFill>
                  <a:schemeClr val="tx1"/>
                </a:solidFill>
              </a:rPr>
            </a:br>
            <a:r>
              <a:rPr lang="en-US" altLang="de-DE" sz="3600">
                <a:solidFill>
                  <a:schemeClr val="tx1"/>
                </a:solidFill>
              </a:rPr>
              <a:t>        </a:t>
            </a:r>
            <a:r>
              <a:rPr lang="en-US" altLang="de-DE" sz="3600">
                <a:solidFill>
                  <a:srgbClr val="CD0E16"/>
                </a:solidFill>
              </a:rPr>
              <a:t>Such</a:t>
            </a:r>
            <a:r>
              <a:rPr lang="en-US" altLang="de-DE" sz="3600">
                <a:solidFill>
                  <a:schemeClr val="tx1"/>
                </a:solidFill>
              </a:rPr>
              <a:t>maschinen</a:t>
            </a:r>
            <a:r>
              <a:rPr lang="en-US" altLang="de-DE" sz="3600">
                <a:solidFill>
                  <a:srgbClr val="CD0E16"/>
                </a:solidFill>
              </a:rPr>
              <a:t>optimierung</a:t>
            </a:r>
          </a:p>
        </p:txBody>
      </p:sp>
      <p:pic>
        <p:nvPicPr>
          <p:cNvPr id="41987" name="Picture Placeholder 4">
            <a:extLst>
              <a:ext uri="{FF2B5EF4-FFF2-40B4-BE49-F238E27FC236}">
                <a16:creationId xmlns:a16="http://schemas.microsoft.com/office/drawing/2014/main" id="{2C21DE23-EF10-4AFE-B066-68C13BCF0785}"/>
              </a:ext>
            </a:extLst>
          </p:cNvPr>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l="584" t="2325" r="446" b="2325"/>
          <a:stretch>
            <a:fillRect/>
          </a:stretch>
        </p:blipFill>
        <p:spPr>
          <a:xfrm>
            <a:off x="827088" y="1268413"/>
            <a:ext cx="7624762" cy="230505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ECAD2295-CC82-4F51-98AB-6900BBFDA964}"/>
              </a:ext>
            </a:extLst>
          </p:cNvPr>
          <p:cNvSpPr>
            <a:spLocks noGrp="1" noChangeArrowheads="1"/>
          </p:cNvSpPr>
          <p:nvPr>
            <p:ph type="title" idx="4294967295"/>
          </p:nvPr>
        </p:nvSpPr>
        <p:spPr>
          <a:xfrm>
            <a:off x="395288" y="620713"/>
            <a:ext cx="8229600" cy="1081087"/>
          </a:xfrm>
        </p:spPr>
        <p:txBody>
          <a:bodyPr/>
          <a:lstStyle/>
          <a:p>
            <a:r>
              <a:rPr lang="de-DE" altLang="it-IT" sz="3600"/>
              <a:t>Cos‘è la </a:t>
            </a:r>
            <a:r>
              <a:rPr lang="de-DE" altLang="it-IT" sz="3600">
                <a:solidFill>
                  <a:srgbClr val="CD0E16"/>
                </a:solidFill>
              </a:rPr>
              <a:t>SEO</a:t>
            </a:r>
            <a:r>
              <a:rPr lang="de-DE" altLang="it-IT" sz="3600"/>
              <a:t>?</a:t>
            </a:r>
          </a:p>
        </p:txBody>
      </p:sp>
      <p:sp>
        <p:nvSpPr>
          <p:cNvPr id="43011" name="Rectangle 3">
            <a:extLst>
              <a:ext uri="{FF2B5EF4-FFF2-40B4-BE49-F238E27FC236}">
                <a16:creationId xmlns:a16="http://schemas.microsoft.com/office/drawing/2014/main" id="{DEFCF02D-B924-4D68-8530-BBD24B958389}"/>
              </a:ext>
            </a:extLst>
          </p:cNvPr>
          <p:cNvSpPr>
            <a:spLocks noGrp="1" noChangeArrowheads="1"/>
          </p:cNvSpPr>
          <p:nvPr>
            <p:ph type="body" idx="4294967295"/>
          </p:nvPr>
        </p:nvSpPr>
        <p:spPr>
          <a:xfrm>
            <a:off x="395288" y="1989138"/>
            <a:ext cx="8229600" cy="4392612"/>
          </a:xfrm>
        </p:spPr>
        <p:txBody>
          <a:bodyPr/>
          <a:lstStyle/>
          <a:p>
            <a:r>
              <a:rPr lang="de-DE" altLang="it-IT" sz="2400">
                <a:latin typeface="Open Sans" panose="020B0606030504020204" pitchFamily="34" charset="0"/>
                <a:cs typeface="Open Sans" panose="020B0606030504020204" pitchFamily="34" charset="0"/>
              </a:rPr>
              <a:t>Tutte le misure (non a pagamento), che consentono di migliorare la posizione e il </a:t>
            </a:r>
            <a:r>
              <a:rPr lang="de-DE" altLang="it-IT" sz="2400">
                <a:solidFill>
                  <a:srgbClr val="CD0E16"/>
                </a:solidFill>
                <a:latin typeface="Open Sans" panose="020B0606030504020204" pitchFamily="34" charset="0"/>
                <a:cs typeface="Open Sans" panose="020B0606030504020204" pitchFamily="34" charset="0"/>
              </a:rPr>
              <a:t>ranking</a:t>
            </a:r>
            <a:r>
              <a:rPr lang="de-DE" altLang="it-IT" sz="2400">
                <a:latin typeface="Open Sans" panose="020B0606030504020204" pitchFamily="34" charset="0"/>
                <a:cs typeface="Open Sans" panose="020B0606030504020204" pitchFamily="34" charset="0"/>
              </a:rPr>
              <a:t> delle proprie pagine internet all‘interno dei motori di ricerca</a:t>
            </a:r>
          </a:p>
          <a:p>
            <a:endParaRPr lang="de-DE" altLang="it-IT" sz="2400">
              <a:latin typeface="Open Sans" panose="020B0606030504020204" pitchFamily="34" charset="0"/>
              <a:cs typeface="Open Sans" panose="020B0606030504020204" pitchFamily="34" charset="0"/>
            </a:endParaRPr>
          </a:p>
          <a:p>
            <a:pPr lvl="1"/>
            <a:r>
              <a:rPr lang="de-DE" altLang="it-IT" sz="2400">
                <a:latin typeface="Open Sans" panose="020B0606030504020204" pitchFamily="34" charset="0"/>
                <a:cs typeface="Open Sans" panose="020B0606030504020204" pitchFamily="34" charset="0"/>
              </a:rPr>
              <a:t>Adeguamento tecnico delle pagine agli attuali criteri secondo cui operano i </a:t>
            </a:r>
            <a:r>
              <a:rPr lang="de-DE" altLang="it-IT" sz="2400">
                <a:solidFill>
                  <a:srgbClr val="CD0E16"/>
                </a:solidFill>
                <a:latin typeface="Open Sans" panose="020B0606030504020204" pitchFamily="34" charset="0"/>
                <a:cs typeface="Open Sans" panose="020B0606030504020204" pitchFamily="34" charset="0"/>
              </a:rPr>
              <a:t>motori di ricerca</a:t>
            </a:r>
          </a:p>
          <a:p>
            <a:pPr lvl="1"/>
            <a:endParaRPr lang="de-DE" altLang="it-IT" sz="2400">
              <a:latin typeface="Open Sans" panose="020B0606030504020204" pitchFamily="34" charset="0"/>
              <a:cs typeface="Open Sans" panose="020B0606030504020204" pitchFamily="34" charset="0"/>
            </a:endParaRPr>
          </a:p>
          <a:p>
            <a:pPr lvl="1"/>
            <a:r>
              <a:rPr lang="de-DE" altLang="it-IT" sz="2400">
                <a:latin typeface="Open Sans" panose="020B0606030504020204" pitchFamily="34" charset="0"/>
                <a:cs typeface="Open Sans" panose="020B0606030504020204" pitchFamily="34" charset="0"/>
              </a:rPr>
              <a:t>Ottimizzazione e attualizzazione continua dei </a:t>
            </a:r>
            <a:r>
              <a:rPr lang="de-DE" altLang="it-IT" sz="2400">
                <a:solidFill>
                  <a:srgbClr val="CD0E16"/>
                </a:solidFill>
                <a:latin typeface="Open Sans" panose="020B0606030504020204" pitchFamily="34" charset="0"/>
                <a:cs typeface="Open Sans" panose="020B0606030504020204" pitchFamily="34" charset="0"/>
              </a:rPr>
              <a:t>contenuti</a:t>
            </a:r>
          </a:p>
          <a:p>
            <a:endParaRPr lang="de-DE" altLang="it-IT" sz="2400">
              <a:latin typeface="Open Sans" panose="020B0606030504020204" pitchFamily="34" charset="0"/>
              <a:cs typeface="Open Sans" panose="020B0606030504020204" pitchFamily="34" charset="0"/>
            </a:endParaRPr>
          </a:p>
          <a:p>
            <a:endParaRPr lang="de-DE" altLang="it-IT" sz="2400">
              <a:latin typeface="Open Sans" panose="020B0606030504020204" pitchFamily="34" charset="0"/>
              <a:cs typeface="Open Sans" panose="020B0606030504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5E3518E8-5EF8-4946-ACD0-E0D904A6B6F5}"/>
              </a:ext>
            </a:extLst>
          </p:cNvPr>
          <p:cNvSpPr>
            <a:spLocks noGrp="1" noChangeArrowheads="1"/>
          </p:cNvSpPr>
          <p:nvPr>
            <p:ph type="title" idx="4294967295"/>
          </p:nvPr>
        </p:nvSpPr>
        <p:spPr>
          <a:xfrm>
            <a:off x="395288" y="620713"/>
            <a:ext cx="8229600" cy="1081087"/>
          </a:xfrm>
        </p:spPr>
        <p:txBody>
          <a:bodyPr/>
          <a:lstStyle/>
          <a:p>
            <a:r>
              <a:rPr lang="de-DE" altLang="de-DE" sz="3600"/>
              <a:t>Warum brauchen wir SEO?</a:t>
            </a:r>
          </a:p>
        </p:txBody>
      </p:sp>
      <p:sp>
        <p:nvSpPr>
          <p:cNvPr id="44035" name="Rectangle 3">
            <a:extLst>
              <a:ext uri="{FF2B5EF4-FFF2-40B4-BE49-F238E27FC236}">
                <a16:creationId xmlns:a16="http://schemas.microsoft.com/office/drawing/2014/main" id="{B2FE43AF-7BA4-4200-9358-5A8E028A72FB}"/>
              </a:ext>
            </a:extLst>
          </p:cNvPr>
          <p:cNvSpPr>
            <a:spLocks noGrp="1" noChangeArrowheads="1"/>
          </p:cNvSpPr>
          <p:nvPr>
            <p:ph type="body" idx="4294967295"/>
          </p:nvPr>
        </p:nvSpPr>
        <p:spPr>
          <a:xfrm>
            <a:off x="395288" y="1989138"/>
            <a:ext cx="8229600" cy="4392612"/>
          </a:xfrm>
        </p:spPr>
        <p:txBody>
          <a:bodyPr/>
          <a:lstStyle/>
          <a:p>
            <a:pPr>
              <a:buFontTx/>
              <a:buNone/>
            </a:pPr>
            <a:endParaRPr lang="de-DE" altLang="de-DE" sz="2400">
              <a:latin typeface="Open Sans" panose="020B0606030504020204" pitchFamily="34" charset="0"/>
              <a:cs typeface="Open Sans" panose="020B0606030504020204" pitchFamily="34" charset="0"/>
            </a:endParaRPr>
          </a:p>
          <a:p>
            <a:pPr>
              <a:buFontTx/>
              <a:buNone/>
            </a:pPr>
            <a:endParaRPr lang="de-DE" altLang="de-DE" sz="2400">
              <a:latin typeface="Open Sans" panose="020B0606030504020204" pitchFamily="34" charset="0"/>
              <a:cs typeface="Open Sans" panose="020B0606030504020204" pitchFamily="34" charset="0"/>
            </a:endParaRPr>
          </a:p>
          <a:p>
            <a:pPr>
              <a:buFontTx/>
              <a:buNone/>
            </a:pPr>
            <a:endParaRPr lang="de-DE" altLang="de-DE" sz="2400">
              <a:latin typeface="Open Sans" panose="020B0606030504020204" pitchFamily="34" charset="0"/>
              <a:cs typeface="Open Sans" panose="020B0606030504020204" pitchFamily="34" charset="0"/>
            </a:endParaRPr>
          </a:p>
          <a:p>
            <a:pPr>
              <a:buFontTx/>
              <a:buNone/>
            </a:pPr>
            <a:r>
              <a:rPr lang="de-DE" altLang="de-DE" sz="2400">
                <a:latin typeface="Open Sans" panose="020B0606030504020204" pitchFamily="34" charset="0"/>
                <a:cs typeface="Open Sans" panose="020B0606030504020204" pitchFamily="34" charset="0"/>
              </a:rPr>
              <a:t>Ganz einfach: Weil (fast) alle Internetnutzer die Inhalte mithilfe von Suchmaschinen suchen</a:t>
            </a:r>
          </a:p>
          <a:p>
            <a:endParaRPr lang="de-DE" altLang="de-DE" sz="2400">
              <a:latin typeface="Open Sans" panose="020B0606030504020204" pitchFamily="34" charset="0"/>
              <a:cs typeface="Open Sans" panose="020B0606030504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A5579A9-9EB4-4672-81CC-E266CEDE01B8}"/>
              </a:ext>
            </a:extLst>
          </p:cNvPr>
          <p:cNvSpPr>
            <a:spLocks noGrp="1" noChangeArrowheads="1"/>
          </p:cNvSpPr>
          <p:nvPr>
            <p:ph type="title" idx="4294967295"/>
          </p:nvPr>
        </p:nvSpPr>
        <p:spPr/>
        <p:txBody>
          <a:bodyPr>
            <a:normAutofit fontScale="90000"/>
          </a:bodyPr>
          <a:lstStyle/>
          <a:p>
            <a:br>
              <a:rPr lang="de-DE" altLang="de-DE" sz="5400" dirty="0"/>
            </a:br>
            <a:r>
              <a:rPr lang="de-DE" altLang="de-DE" sz="4000" b="1" dirty="0">
                <a:latin typeface="Open Sans" panose="020B0606030504020204" pitchFamily="34" charset="0"/>
                <a:ea typeface="Open Sans" panose="020B0606030504020204" pitchFamily="34" charset="0"/>
                <a:cs typeface="Open Sans" panose="020B0606030504020204" pitchFamily="34" charset="0"/>
              </a:rPr>
              <a:t>Ziele </a:t>
            </a:r>
            <a:br>
              <a:rPr lang="de-DE" altLang="de-DE" sz="4000" dirty="0">
                <a:latin typeface="Open Sans" panose="020B0606030504020204" pitchFamily="34" charset="0"/>
                <a:ea typeface="Open Sans" panose="020B0606030504020204" pitchFamily="34" charset="0"/>
                <a:cs typeface="Open Sans" panose="020B0606030504020204" pitchFamily="34" charset="0"/>
              </a:rPr>
            </a:br>
            <a:endParaRPr lang="de-DE" altLang="de-DE" sz="4000" dirty="0">
              <a:latin typeface="Open Sans" panose="020B0606030504020204" pitchFamily="34" charset="0"/>
              <a:ea typeface="Open Sans" panose="020B0606030504020204" pitchFamily="34" charset="0"/>
              <a:cs typeface="Open Sans" panose="020B0606030504020204" pitchFamily="34" charset="0"/>
            </a:endParaRPr>
          </a:p>
        </p:txBody>
      </p:sp>
      <p:sp>
        <p:nvSpPr>
          <p:cNvPr id="17411" name="Rectangle 3">
            <a:extLst>
              <a:ext uri="{FF2B5EF4-FFF2-40B4-BE49-F238E27FC236}">
                <a16:creationId xmlns:a16="http://schemas.microsoft.com/office/drawing/2014/main" id="{DCEB89C6-76E0-4D90-BE6B-2B80A15FBE62}"/>
              </a:ext>
            </a:extLst>
          </p:cNvPr>
          <p:cNvSpPr>
            <a:spLocks noGrp="1" noChangeArrowheads="1"/>
          </p:cNvSpPr>
          <p:nvPr>
            <p:ph type="body" idx="4294967295"/>
          </p:nvPr>
        </p:nvSpPr>
        <p:spPr>
          <a:xfrm>
            <a:off x="738188" y="2672179"/>
            <a:ext cx="7886700" cy="2610035"/>
          </a:xfrm>
        </p:spPr>
        <p:txBody>
          <a:bodyPr>
            <a:normAutofit lnSpcReduction="10000"/>
          </a:bodyPr>
          <a:lstStyle/>
          <a:p>
            <a:pPr marL="0" indent="0">
              <a:buFontTx/>
              <a:buNone/>
              <a:defRPr/>
            </a:pPr>
            <a:endParaRPr lang="de-DE" altLang="de-DE" sz="1600" dirty="0">
              <a:latin typeface="Open Sans" panose="020B0606030504020204" pitchFamily="34" charset="0"/>
              <a:cs typeface="Open Sans" panose="020B0606030504020204" pitchFamily="34" charset="0"/>
            </a:endParaRPr>
          </a:p>
          <a:p>
            <a:pPr marL="0" indent="0">
              <a:buFontTx/>
              <a:buNone/>
              <a:defRPr/>
            </a:pPr>
            <a:endParaRPr lang="de-DE" altLang="de-DE" dirty="0">
              <a:latin typeface="Open Sans" panose="020B0606030504020204" pitchFamily="34" charset="0"/>
              <a:cs typeface="Open Sans" panose="020B0606030504020204" pitchFamily="34" charset="0"/>
            </a:endParaRPr>
          </a:p>
          <a:p>
            <a:pPr marL="0" indent="0">
              <a:buFontTx/>
              <a:buNone/>
              <a:defRPr/>
            </a:pPr>
            <a:endParaRPr lang="de-DE" altLang="de-DE" dirty="0">
              <a:latin typeface="Open Sans" panose="020B0606030504020204" pitchFamily="34" charset="0"/>
              <a:cs typeface="Open Sans" panose="020B0606030504020204" pitchFamily="34" charset="0"/>
            </a:endParaRPr>
          </a:p>
          <a:p>
            <a:pPr marL="0" indent="0" algn="ctr">
              <a:buFontTx/>
              <a:buNone/>
              <a:defRPr/>
            </a:pPr>
            <a:r>
              <a:rPr lang="de-DE" altLang="de-DE" sz="3200" b="1" kern="1200" dirty="0">
                <a:solidFill>
                  <a:srgbClr val="CD0E16"/>
                </a:solidFill>
                <a:latin typeface="Open Sans" panose="020B0606030504020204" pitchFamily="34" charset="0"/>
                <a:cs typeface="Open Sans" panose="020B0606030504020204" pitchFamily="34" charset="0"/>
              </a:rPr>
              <a:t>„Wesen“ der Internettexte begreifen, die Rolle von Google verstehen, Schlüsselbegriffe suchen.</a:t>
            </a:r>
            <a:endParaRPr lang="de-DE" altLang="de-DE" sz="3200" dirty="0">
              <a:latin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16686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A3F343EA-F44F-4053-8C48-3C57B3EA9586}"/>
              </a:ext>
            </a:extLst>
          </p:cNvPr>
          <p:cNvSpPr>
            <a:spLocks noGrp="1" noChangeArrowheads="1"/>
          </p:cNvSpPr>
          <p:nvPr>
            <p:ph type="title"/>
          </p:nvPr>
        </p:nvSpPr>
        <p:spPr>
          <a:xfrm>
            <a:off x="755650" y="4868863"/>
            <a:ext cx="7772400" cy="1362075"/>
          </a:xfrm>
        </p:spPr>
        <p:txBody>
          <a:bodyPr/>
          <a:lstStyle/>
          <a:p>
            <a:pPr eaLnBrk="1" hangingPunct="1"/>
            <a:r>
              <a:rPr lang="en-US" altLang="de-DE" sz="3600" cap="none"/>
              <a:t>SCHREIBEN FÜR DAS INTERNET</a:t>
            </a:r>
          </a:p>
        </p:txBody>
      </p:sp>
      <p:sp>
        <p:nvSpPr>
          <p:cNvPr id="45059" name="Text Placeholder 14">
            <a:extLst>
              <a:ext uri="{FF2B5EF4-FFF2-40B4-BE49-F238E27FC236}">
                <a16:creationId xmlns:a16="http://schemas.microsoft.com/office/drawing/2014/main" id="{BE614949-7DFA-424B-A297-426905B3BBD0}"/>
              </a:ext>
            </a:extLst>
          </p:cNvPr>
          <p:cNvSpPr>
            <a:spLocks noGrp="1" noChangeArrowheads="1"/>
          </p:cNvSpPr>
          <p:nvPr>
            <p:ph type="body" idx="1"/>
          </p:nvPr>
        </p:nvSpPr>
        <p:spPr>
          <a:xfrm>
            <a:off x="755650" y="3213100"/>
            <a:ext cx="7772400" cy="1500188"/>
          </a:xfrm>
        </p:spPr>
        <p:txBody>
          <a:bodyPr/>
          <a:lstStyle/>
          <a:p>
            <a:pPr eaLnBrk="1" hangingPunct="1"/>
            <a:r>
              <a:rPr lang="de-DE" altLang="en-US">
                <a:hlinkClick r:id="rId2"/>
              </a:rPr>
              <a:t>http://demo.siag.it/landesverwaltung/docs/seoA2-V2.pdf</a:t>
            </a:r>
            <a:endParaRPr lang="de-DE" altLang="en-US"/>
          </a:p>
        </p:txBody>
      </p:sp>
      <p:pic>
        <p:nvPicPr>
          <p:cNvPr id="45060" name="Picture Placeholder 4">
            <a:extLst>
              <a:ext uri="{FF2B5EF4-FFF2-40B4-BE49-F238E27FC236}">
                <a16:creationId xmlns:a16="http://schemas.microsoft.com/office/drawing/2014/main" id="{2145D070-84FA-4F6B-BA03-0BD3A7CB66C6}"/>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584" t="2325" r="446" b="2325"/>
          <a:stretch>
            <a:fillRect/>
          </a:stretch>
        </p:blipFill>
        <p:spPr>
          <a:xfrm>
            <a:off x="827088" y="1268413"/>
            <a:ext cx="7624762" cy="230505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AD308EDE-B707-4BDF-B820-2EC2F46CFB22}"/>
              </a:ext>
            </a:extLst>
          </p:cNvPr>
          <p:cNvSpPr>
            <a:spLocks noGrp="1" noChangeArrowheads="1"/>
          </p:cNvSpPr>
          <p:nvPr>
            <p:ph type="title" idx="4294967295"/>
          </p:nvPr>
        </p:nvSpPr>
        <p:spPr/>
        <p:txBody>
          <a:bodyPr/>
          <a:lstStyle/>
          <a:p>
            <a:r>
              <a:rPr lang="de-DE" altLang="it-IT"/>
              <a:t>Parole chiave </a:t>
            </a:r>
            <a:r>
              <a:rPr lang="de-DE" altLang="it-IT">
                <a:solidFill>
                  <a:srgbClr val="CD0E16"/>
                </a:solidFill>
              </a:rPr>
              <a:t>Keywords</a:t>
            </a:r>
          </a:p>
        </p:txBody>
      </p:sp>
      <p:sp>
        <p:nvSpPr>
          <p:cNvPr id="46083" name="Rectangle 3">
            <a:extLst>
              <a:ext uri="{FF2B5EF4-FFF2-40B4-BE49-F238E27FC236}">
                <a16:creationId xmlns:a16="http://schemas.microsoft.com/office/drawing/2014/main" id="{64659D5E-98FF-4CA6-BD5D-15D8EC72FEDF}"/>
              </a:ext>
            </a:extLst>
          </p:cNvPr>
          <p:cNvSpPr>
            <a:spLocks noGrp="1" noChangeArrowheads="1"/>
          </p:cNvSpPr>
          <p:nvPr>
            <p:ph type="body" idx="4294967295"/>
          </p:nvPr>
        </p:nvSpPr>
        <p:spPr/>
        <p:txBody>
          <a:bodyPr>
            <a:normAutofit fontScale="77500" lnSpcReduction="20000"/>
          </a:bodyPr>
          <a:lstStyle/>
          <a:p>
            <a:r>
              <a:rPr lang="de-DE" altLang="it-IT">
                <a:latin typeface="Open Sans" panose="020B0606030504020204" pitchFamily="34" charset="0"/>
                <a:cs typeface="Open Sans" panose="020B0606030504020204" pitchFamily="34" charset="0"/>
              </a:rPr>
              <a:t>L‘individuazione delle </a:t>
            </a:r>
            <a:r>
              <a:rPr lang="de-DE" altLang="it-IT">
                <a:solidFill>
                  <a:srgbClr val="CD0E16"/>
                </a:solidFill>
                <a:latin typeface="Open Sans" panose="020B0606030504020204" pitchFamily="34" charset="0"/>
                <a:cs typeface="Open Sans" panose="020B0606030504020204" pitchFamily="34" charset="0"/>
              </a:rPr>
              <a:t>parole chiave</a:t>
            </a:r>
            <a:r>
              <a:rPr lang="de-DE" altLang="it-IT">
                <a:latin typeface="Open Sans" panose="020B0606030504020204" pitchFamily="34" charset="0"/>
                <a:cs typeface="Open Sans" panose="020B0606030504020204" pitchFamily="34" charset="0"/>
              </a:rPr>
              <a:t> adatte è il passo più importante per l‘</a:t>
            </a:r>
            <a:r>
              <a:rPr lang="de-DE" altLang="it-IT">
                <a:solidFill>
                  <a:srgbClr val="CD0E16"/>
                </a:solidFill>
                <a:latin typeface="Open Sans" panose="020B0606030504020204" pitchFamily="34" charset="0"/>
                <a:cs typeface="Open Sans" panose="020B0606030504020204" pitchFamily="34" charset="0"/>
              </a:rPr>
              <a:t>ottimizzazione</a:t>
            </a:r>
            <a:r>
              <a:rPr lang="de-DE" altLang="it-IT">
                <a:latin typeface="Open Sans" panose="020B0606030504020204" pitchFamily="34" charset="0"/>
                <a:cs typeface="Open Sans" panose="020B0606030504020204" pitchFamily="34" charset="0"/>
              </a:rPr>
              <a:t> dei propri contenuti ai fini della ricerca</a:t>
            </a:r>
          </a:p>
          <a:p>
            <a:endParaRPr lang="de-DE" altLang="it-IT">
              <a:latin typeface="Open Sans" panose="020B0606030504020204" pitchFamily="34" charset="0"/>
              <a:cs typeface="Open Sans" panose="020B0606030504020204" pitchFamily="34" charset="0"/>
            </a:endParaRPr>
          </a:p>
          <a:p>
            <a:r>
              <a:rPr lang="de-DE" altLang="it-IT">
                <a:latin typeface="Open Sans" panose="020B0606030504020204" pitchFamily="34" charset="0"/>
                <a:cs typeface="Open Sans" panose="020B0606030504020204" pitchFamily="34" charset="0"/>
              </a:rPr>
              <a:t>Le </a:t>
            </a:r>
            <a:r>
              <a:rPr lang="de-DE" altLang="it-IT">
                <a:solidFill>
                  <a:srgbClr val="CD0E16"/>
                </a:solidFill>
                <a:latin typeface="Open Sans" panose="020B0606030504020204" pitchFamily="34" charset="0"/>
                <a:cs typeface="Open Sans" panose="020B0606030504020204" pitchFamily="34" charset="0"/>
              </a:rPr>
              <a:t>parole chiave</a:t>
            </a:r>
            <a:r>
              <a:rPr lang="de-DE" altLang="it-IT">
                <a:latin typeface="Open Sans" panose="020B0606030504020204" pitchFamily="34" charset="0"/>
                <a:cs typeface="Open Sans" panose="020B0606030504020204" pitchFamily="34" charset="0"/>
              </a:rPr>
              <a:t> devono rappresentare i concetti più rilevanti che gli </a:t>
            </a:r>
            <a:r>
              <a:rPr lang="de-DE" altLang="it-IT">
                <a:solidFill>
                  <a:srgbClr val="CD0E16"/>
                </a:solidFill>
                <a:latin typeface="Open Sans" panose="020B0606030504020204" pitchFamily="34" charset="0"/>
                <a:cs typeface="Open Sans" panose="020B0606030504020204" pitchFamily="34" charset="0"/>
              </a:rPr>
              <a:t>utenti</a:t>
            </a:r>
            <a:r>
              <a:rPr lang="de-DE" altLang="it-IT">
                <a:latin typeface="Open Sans" panose="020B0606030504020204" pitchFamily="34" charset="0"/>
                <a:cs typeface="Open Sans" panose="020B0606030504020204" pitchFamily="34" charset="0"/>
              </a:rPr>
              <a:t> utilizzano per arrivare sulla nostra pagina</a:t>
            </a:r>
          </a:p>
          <a:p>
            <a:endParaRPr lang="de-DE" altLang="it-IT">
              <a:latin typeface="Open Sans" panose="020B0606030504020204" pitchFamily="34" charset="0"/>
              <a:cs typeface="Open Sans" panose="020B0606030504020204" pitchFamily="34" charset="0"/>
            </a:endParaRPr>
          </a:p>
          <a:p>
            <a:r>
              <a:rPr lang="de-DE" altLang="it-IT" b="1">
                <a:latin typeface="Open Sans" panose="020B0606030504020204" pitchFamily="34" charset="0"/>
                <a:cs typeface="Open Sans" panose="020B0606030504020204" pitchFamily="34" charset="0"/>
              </a:rPr>
              <a:t>Come trovo le parole chiave più corrette:</a:t>
            </a:r>
          </a:p>
          <a:p>
            <a:pPr lvl="1"/>
            <a:r>
              <a:rPr lang="de-DE" altLang="it-IT">
                <a:latin typeface="Open Sans" panose="020B0606030504020204" pitchFamily="34" charset="0"/>
                <a:cs typeface="Open Sans" panose="020B0606030504020204" pitchFamily="34" charset="0"/>
              </a:rPr>
              <a:t>Brainstorming</a:t>
            </a:r>
          </a:p>
          <a:p>
            <a:pPr lvl="1"/>
            <a:r>
              <a:rPr lang="de-DE" altLang="it-IT">
                <a:latin typeface="Open Sans" panose="020B0606030504020204" pitchFamily="34" charset="0"/>
                <a:cs typeface="Open Sans" panose="020B0606030504020204" pitchFamily="34" charset="0"/>
              </a:rPr>
              <a:t>Valutazione propria – Valutazione esterna – Imparare dalla concorrenza</a:t>
            </a:r>
          </a:p>
          <a:p>
            <a:pPr lvl="1"/>
            <a:r>
              <a:rPr lang="de-DE" altLang="it-IT">
                <a:latin typeface="Open Sans" panose="020B0606030504020204" pitchFamily="34" charset="0"/>
                <a:cs typeface="Open Sans" panose="020B0606030504020204" pitchFamily="34" charset="0"/>
              </a:rPr>
              <a:t>Test su Google</a:t>
            </a:r>
          </a:p>
          <a:p>
            <a:pPr lvl="1"/>
            <a:r>
              <a:rPr lang="de-DE" altLang="it-IT">
                <a:latin typeface="Open Sans" panose="020B0606030504020204" pitchFamily="34" charset="0"/>
                <a:cs typeface="Open Sans" panose="020B0606030504020204" pitchFamily="34" charset="0"/>
              </a:rPr>
              <a:t>ATTENZIONE: Le parole chiave in italiano e in tedesco sono molto diverse!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B28A31CA-5AE8-45A3-AA52-EA788166AA3B}"/>
              </a:ext>
            </a:extLst>
          </p:cNvPr>
          <p:cNvSpPr>
            <a:spLocks noGrp="1" noChangeArrowheads="1"/>
          </p:cNvSpPr>
          <p:nvPr>
            <p:ph type="title" idx="4294967295"/>
          </p:nvPr>
        </p:nvSpPr>
        <p:spPr>
          <a:xfrm>
            <a:off x="468313" y="908050"/>
            <a:ext cx="8229600" cy="1081088"/>
          </a:xfrm>
        </p:spPr>
        <p:txBody>
          <a:bodyPr/>
          <a:lstStyle/>
          <a:p>
            <a:r>
              <a:rPr lang="it-IT" altLang="en-US"/>
              <a:t>Dove posiziono la </a:t>
            </a:r>
            <a:r>
              <a:rPr lang="it-IT" altLang="en-US">
                <a:solidFill>
                  <a:srgbClr val="CD0E16"/>
                </a:solidFill>
              </a:rPr>
              <a:t>parola chiave</a:t>
            </a:r>
            <a:r>
              <a:rPr lang="it-IT" altLang="en-US"/>
              <a:t>?</a:t>
            </a:r>
            <a:endParaRPr lang="de-DE" altLang="it-IT"/>
          </a:p>
        </p:txBody>
      </p:sp>
      <p:sp>
        <p:nvSpPr>
          <p:cNvPr id="2" name="Content Placeholder 1">
            <a:extLst>
              <a:ext uri="{FF2B5EF4-FFF2-40B4-BE49-F238E27FC236}">
                <a16:creationId xmlns:a16="http://schemas.microsoft.com/office/drawing/2014/main" id="{9CFA3F1E-97A0-450D-9EC2-529BBEDF966E}"/>
              </a:ext>
            </a:extLst>
          </p:cNvPr>
          <p:cNvSpPr>
            <a:spLocks/>
          </p:cNvSpPr>
          <p:nvPr/>
        </p:nvSpPr>
        <p:spPr bwMode="auto">
          <a:xfrm>
            <a:off x="469900" y="1997075"/>
            <a:ext cx="8229600" cy="488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1313" indent="-339725" defTabSz="449263" eaLnBrk="0" hangingPunct="0">
              <a:spcBef>
                <a:spcPct val="20000"/>
              </a:spcBef>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panose="020B0604020202020204" pitchFamily="34" charset="0"/>
              </a:defRPr>
            </a:lvl1pPr>
            <a:lvl2pPr marL="742950" indent="-285750" defTabSz="449263" eaLnBrk="0" hangingPunct="0">
              <a:spcBef>
                <a:spcPct val="20000"/>
              </a:spcBef>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panose="020B0604020202020204" pitchFamily="34" charset="0"/>
              </a:defRPr>
            </a:lvl2pPr>
            <a:lvl3pPr marL="1143000" indent="-228600" defTabSz="449263" eaLnBrk="0" hangingPunct="0">
              <a:spcBef>
                <a:spcPct val="20000"/>
              </a:spcBef>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600">
                <a:solidFill>
                  <a:schemeClr val="tx1"/>
                </a:solidFill>
                <a:latin typeface="Arial" panose="020B0604020202020204" pitchFamily="34" charset="0"/>
                <a:cs typeface="Arial" panose="020B0604020202020204" pitchFamily="34" charset="0"/>
              </a:defRPr>
            </a:lvl3pPr>
            <a:lvl4pPr marL="1600200" indent="-228600" defTabSz="449263" eaLnBrk="0" hangingPunct="0">
              <a:spcBef>
                <a:spcPct val="20000"/>
              </a:spcBef>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Arial" panose="020B0604020202020204" pitchFamily="34" charset="0"/>
                <a:cs typeface="Arial" panose="020B0604020202020204" pitchFamily="34" charset="0"/>
              </a:defRPr>
            </a:lvl4pPr>
            <a:lvl5pPr marL="2057400" indent="-228600" defTabSz="449263" eaLnBrk="0" hangingPunct="0">
              <a:spcBef>
                <a:spcPct val="20000"/>
              </a:spcBef>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2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20000"/>
              </a:spcBef>
              <a:spcAft>
                <a:spcPct val="0"/>
              </a:spcAft>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2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20000"/>
              </a:spcBef>
              <a:spcAft>
                <a:spcPct val="0"/>
              </a:spcAft>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2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20000"/>
              </a:spcBef>
              <a:spcAft>
                <a:spcPct val="0"/>
              </a:spcAft>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2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20000"/>
              </a:spcBef>
              <a:spcAft>
                <a:spcPct val="0"/>
              </a:spcAft>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200">
                <a:solidFill>
                  <a:schemeClr val="tx1"/>
                </a:solidFill>
                <a:latin typeface="Arial" panose="020B0604020202020204" pitchFamily="34" charset="0"/>
                <a:cs typeface="Arial" panose="020B0604020202020204" pitchFamily="34" charset="0"/>
              </a:defRPr>
            </a:lvl9pPr>
          </a:lstStyle>
          <a:p>
            <a:pPr eaLnBrk="1" fontAlgn="auto" hangingPunct="1">
              <a:lnSpc>
                <a:spcPct val="150000"/>
              </a:lnSpc>
              <a:spcAft>
                <a:spcPts val="0"/>
              </a:spcAft>
              <a:buSzPct val="45000"/>
              <a:buFont typeface="Wingdings" panose="05000000000000000000" pitchFamily="2" charset="2"/>
              <a:buChar char=""/>
              <a:defRPr/>
            </a:pPr>
            <a:r>
              <a:rPr lang="it-IT" altLang="en-US" sz="2000" kern="0" dirty="0">
                <a:solidFill>
                  <a:srgbClr val="CD0E16"/>
                </a:solidFill>
                <a:latin typeface="Open Sans" panose="020B0606030504020204" pitchFamily="34" charset="0"/>
                <a:cs typeface="Open Sans" panose="020B0606030504020204" pitchFamily="34" charset="0"/>
              </a:rPr>
              <a:t>titolo</a:t>
            </a:r>
            <a:r>
              <a:rPr lang="it-IT" altLang="en-US" sz="2000" kern="0" dirty="0">
                <a:latin typeface="Open Sans" panose="020B0606030504020204" pitchFamily="34" charset="0"/>
                <a:cs typeface="Open Sans" panose="020B0606030504020204" pitchFamily="34" charset="0"/>
              </a:rPr>
              <a:t> della pagina meglio se all’inizio (prime 3 parole)</a:t>
            </a:r>
          </a:p>
          <a:p>
            <a:pPr eaLnBrk="1" fontAlgn="auto" hangingPunct="1">
              <a:lnSpc>
                <a:spcPct val="150000"/>
              </a:lnSpc>
              <a:spcAft>
                <a:spcPts val="0"/>
              </a:spcAft>
              <a:buSzPct val="45000"/>
              <a:buFont typeface="Wingdings" panose="05000000000000000000" pitchFamily="2" charset="2"/>
              <a:buChar char=""/>
              <a:defRPr/>
            </a:pPr>
            <a:r>
              <a:rPr lang="it-IT" altLang="en-US" sz="2000" kern="0" dirty="0">
                <a:solidFill>
                  <a:srgbClr val="CD0E16"/>
                </a:solidFill>
                <a:latin typeface="Open Sans" panose="020B0606030504020204" pitchFamily="34" charset="0"/>
                <a:cs typeface="Open Sans" panose="020B0606030504020204" pitchFamily="34" charset="0"/>
              </a:rPr>
              <a:t>sottotitolo</a:t>
            </a:r>
            <a:r>
              <a:rPr lang="it-IT" altLang="en-US" sz="2000" kern="0" dirty="0">
                <a:latin typeface="Open Sans" panose="020B0606030504020204" pitchFamily="34" charset="0"/>
                <a:cs typeface="Open Sans" panose="020B0606030504020204" pitchFamily="34" charset="0"/>
              </a:rPr>
              <a:t> della pagina </a:t>
            </a:r>
          </a:p>
          <a:p>
            <a:pPr eaLnBrk="1" fontAlgn="auto" hangingPunct="1">
              <a:lnSpc>
                <a:spcPct val="150000"/>
              </a:lnSpc>
              <a:spcAft>
                <a:spcPts val="0"/>
              </a:spcAft>
              <a:buSzPct val="45000"/>
              <a:buFont typeface="Wingdings" panose="05000000000000000000" pitchFamily="2" charset="2"/>
              <a:buChar char=""/>
              <a:defRPr/>
            </a:pPr>
            <a:r>
              <a:rPr lang="it-IT" altLang="en-US" sz="2000" kern="0" dirty="0">
                <a:latin typeface="Open Sans" panose="020B0606030504020204" pitchFamily="34" charset="0"/>
                <a:cs typeface="Open Sans" panose="020B0606030504020204" pitchFamily="34" charset="0"/>
              </a:rPr>
              <a:t>primo paragrafo</a:t>
            </a:r>
          </a:p>
          <a:p>
            <a:pPr eaLnBrk="1" fontAlgn="auto" hangingPunct="1">
              <a:lnSpc>
                <a:spcPct val="150000"/>
              </a:lnSpc>
              <a:spcAft>
                <a:spcPts val="0"/>
              </a:spcAft>
              <a:buSzPct val="45000"/>
              <a:buFont typeface="Wingdings" panose="05000000000000000000" pitchFamily="2" charset="2"/>
              <a:buChar char=""/>
              <a:defRPr/>
            </a:pPr>
            <a:r>
              <a:rPr lang="it-IT" altLang="en-US" sz="2000" kern="0" dirty="0">
                <a:solidFill>
                  <a:srgbClr val="CD0E16"/>
                </a:solidFill>
                <a:latin typeface="Open Sans" panose="020B0606030504020204" pitchFamily="34" charset="0"/>
                <a:cs typeface="Open Sans" panose="020B0606030504020204" pitchFamily="34" charset="0"/>
              </a:rPr>
              <a:t>URL</a:t>
            </a:r>
            <a:r>
              <a:rPr lang="it-IT" altLang="en-US" sz="2000" kern="0" dirty="0">
                <a:latin typeface="Open Sans" panose="020B0606030504020204" pitchFamily="34" charset="0"/>
                <a:cs typeface="Open Sans" panose="020B0606030504020204" pitchFamily="34" charset="0"/>
              </a:rPr>
              <a:t> della pagina cioè nel nome della pagina</a:t>
            </a:r>
          </a:p>
          <a:p>
            <a:pPr eaLnBrk="1" fontAlgn="auto" hangingPunct="1">
              <a:lnSpc>
                <a:spcPct val="150000"/>
              </a:lnSpc>
              <a:spcAft>
                <a:spcPts val="0"/>
              </a:spcAft>
              <a:buSzPct val="45000"/>
              <a:buFont typeface="Wingdings" panose="05000000000000000000" pitchFamily="2" charset="2"/>
              <a:buChar char=""/>
              <a:defRPr/>
            </a:pPr>
            <a:r>
              <a:rPr lang="it-IT" altLang="en-US" sz="2000" kern="0" dirty="0">
                <a:latin typeface="Open Sans" panose="020B0606030504020204" pitchFamily="34" charset="0"/>
                <a:cs typeface="Open Sans" panose="020B0606030504020204" pitchFamily="34" charset="0"/>
              </a:rPr>
              <a:t>testo cliccabile di un </a:t>
            </a:r>
            <a:r>
              <a:rPr lang="it-IT" altLang="en-US" sz="2000" kern="0" dirty="0">
                <a:solidFill>
                  <a:srgbClr val="CD0E16"/>
                </a:solidFill>
                <a:latin typeface="Open Sans" panose="020B0606030504020204" pitchFamily="34" charset="0"/>
                <a:cs typeface="Open Sans" panose="020B0606030504020204" pitchFamily="34" charset="0"/>
              </a:rPr>
              <a:t>link</a:t>
            </a:r>
          </a:p>
          <a:p>
            <a:pPr eaLnBrk="1" fontAlgn="auto" hangingPunct="1">
              <a:lnSpc>
                <a:spcPct val="150000"/>
              </a:lnSpc>
              <a:spcAft>
                <a:spcPts val="0"/>
              </a:spcAft>
              <a:buSzPct val="45000"/>
              <a:buFont typeface="Wingdings" panose="05000000000000000000" pitchFamily="2" charset="2"/>
              <a:buChar char=""/>
              <a:defRPr/>
            </a:pPr>
            <a:r>
              <a:rPr lang="it-IT" altLang="en-US" sz="2000" kern="0" dirty="0">
                <a:latin typeface="Open Sans" panose="020B0606030504020204" pitchFamily="34" charset="0"/>
                <a:cs typeface="Open Sans" panose="020B0606030504020204" pitchFamily="34" charset="0"/>
              </a:rPr>
              <a:t>parole in </a:t>
            </a:r>
            <a:r>
              <a:rPr lang="it-IT" altLang="en-US" sz="2000" kern="0" dirty="0">
                <a:solidFill>
                  <a:srgbClr val="CD0E16"/>
                </a:solidFill>
                <a:latin typeface="Open Sans" panose="020B0606030504020204" pitchFamily="34" charset="0"/>
                <a:cs typeface="Open Sans" panose="020B0606030504020204" pitchFamily="34" charset="0"/>
              </a:rPr>
              <a:t>grassetto</a:t>
            </a:r>
          </a:p>
          <a:p>
            <a:pPr eaLnBrk="1" fontAlgn="auto" hangingPunct="1">
              <a:lnSpc>
                <a:spcPct val="150000"/>
              </a:lnSpc>
              <a:spcAft>
                <a:spcPts val="0"/>
              </a:spcAft>
              <a:buSzPct val="45000"/>
              <a:buFont typeface="Wingdings" panose="05000000000000000000" pitchFamily="2" charset="2"/>
              <a:buChar char=""/>
              <a:defRPr/>
            </a:pPr>
            <a:r>
              <a:rPr lang="it-IT" altLang="en-US" sz="2000" kern="0" dirty="0" err="1">
                <a:solidFill>
                  <a:srgbClr val="CD0E16"/>
                </a:solidFill>
                <a:latin typeface="Open Sans" panose="020B0606030504020204" pitchFamily="34" charset="0"/>
                <a:cs typeface="Open Sans" panose="020B0606030504020204" pitchFamily="34" charset="0"/>
              </a:rPr>
              <a:t>tag</a:t>
            </a:r>
            <a:r>
              <a:rPr lang="it-IT" altLang="en-US" sz="2000" kern="0" dirty="0">
                <a:latin typeface="Open Sans" panose="020B0606030504020204" pitchFamily="34" charset="0"/>
                <a:cs typeface="Open Sans" panose="020B0606030504020204" pitchFamily="34" charset="0"/>
              </a:rPr>
              <a:t> descrittivo di un’immagine</a:t>
            </a:r>
          </a:p>
          <a:p>
            <a:pPr marL="1588" indent="0" algn="ctr" eaLnBrk="1" fontAlgn="auto" hangingPunct="1">
              <a:lnSpc>
                <a:spcPct val="150000"/>
              </a:lnSpc>
              <a:spcAft>
                <a:spcPts val="0"/>
              </a:spcAft>
              <a:buSzPct val="45000"/>
              <a:buFontTx/>
              <a:buNone/>
              <a:defRPr/>
            </a:pPr>
            <a:endParaRPr lang="de-DE" altLang="de-DE" sz="2000" b="1" kern="0" dirty="0">
              <a:latin typeface="Open Sans" panose="020B0606030504020204" pitchFamily="34" charset="0"/>
              <a:cs typeface="Open Sans" panose="020B0606030504020204" pitchFamily="34" charset="0"/>
            </a:endParaRPr>
          </a:p>
          <a:p>
            <a:pPr marL="1588" indent="0" algn="ctr" eaLnBrk="1" fontAlgn="auto" hangingPunct="1">
              <a:lnSpc>
                <a:spcPct val="150000"/>
              </a:lnSpc>
              <a:spcAft>
                <a:spcPts val="0"/>
              </a:spcAft>
              <a:buSzPct val="45000"/>
              <a:buFontTx/>
              <a:buNone/>
              <a:defRPr/>
            </a:pPr>
            <a:r>
              <a:rPr lang="de-DE" altLang="de-DE" sz="2000" b="1" kern="0" dirty="0">
                <a:latin typeface="Open Sans" panose="020B0606030504020204" pitchFamily="34" charset="0"/>
                <a:cs typeface="Open Sans" panose="020B0606030504020204" pitchFamily="34" charset="0"/>
              </a:rPr>
              <a:t>ATTENZIONE: la </a:t>
            </a:r>
            <a:r>
              <a:rPr lang="de-DE" altLang="de-DE" sz="2000" b="1" kern="0" dirty="0" err="1">
                <a:solidFill>
                  <a:srgbClr val="FF0000"/>
                </a:solidFill>
                <a:latin typeface="Open Sans" panose="020B0606030504020204" pitchFamily="34" charset="0"/>
                <a:cs typeface="Open Sans" panose="020B0606030504020204" pitchFamily="34" charset="0"/>
              </a:rPr>
              <a:t>qualità</a:t>
            </a:r>
            <a:r>
              <a:rPr lang="de-DE" altLang="de-DE" sz="2000" b="1" kern="0" dirty="0">
                <a:latin typeface="Open Sans" panose="020B0606030504020204" pitchFamily="34" charset="0"/>
                <a:cs typeface="Open Sans" panose="020B0606030504020204" pitchFamily="34" charset="0"/>
              </a:rPr>
              <a:t> è </a:t>
            </a:r>
            <a:r>
              <a:rPr lang="de-DE" altLang="de-DE" sz="2000" b="1" kern="0" dirty="0" err="1">
                <a:latin typeface="Open Sans" panose="020B0606030504020204" pitchFamily="34" charset="0"/>
                <a:cs typeface="Open Sans" panose="020B0606030504020204" pitchFamily="34" charset="0"/>
              </a:rPr>
              <a:t>meglio</a:t>
            </a:r>
            <a:r>
              <a:rPr lang="de-DE" altLang="de-DE" sz="2000" b="1" kern="0" dirty="0">
                <a:latin typeface="Open Sans" panose="020B0606030504020204" pitchFamily="34" charset="0"/>
                <a:cs typeface="Open Sans" panose="020B0606030504020204" pitchFamily="34" charset="0"/>
              </a:rPr>
              <a:t> della </a:t>
            </a:r>
            <a:r>
              <a:rPr lang="de-DE" altLang="de-DE" sz="2000" b="1" kern="0" dirty="0" err="1">
                <a:latin typeface="Open Sans" panose="020B0606030504020204" pitchFamily="34" charset="0"/>
                <a:cs typeface="Open Sans" panose="020B0606030504020204" pitchFamily="34" charset="0"/>
              </a:rPr>
              <a:t>quantità</a:t>
            </a:r>
            <a:r>
              <a:rPr lang="de-DE" altLang="de-DE" sz="2000" b="1" kern="0" dirty="0">
                <a:latin typeface="Open Sans" panose="020B0606030504020204" pitchFamily="34" charset="0"/>
                <a:cs typeface="Open Sans" panose="020B0606030504020204" pitchFamily="34" charset="0"/>
              </a:rPr>
              <a:t>!</a:t>
            </a:r>
          </a:p>
          <a:p>
            <a:pPr marL="1588" indent="0" eaLnBrk="1" fontAlgn="auto" hangingPunct="1">
              <a:lnSpc>
                <a:spcPct val="150000"/>
              </a:lnSpc>
              <a:spcAft>
                <a:spcPts val="0"/>
              </a:spcAft>
              <a:buSzPct val="45000"/>
              <a:buFontTx/>
              <a:buNone/>
              <a:defRPr/>
            </a:pPr>
            <a:endParaRPr lang="it-IT" altLang="en-US" sz="2000" kern="0" dirty="0">
              <a:latin typeface="Open Sans" panose="020B0606030504020204" pitchFamily="34" charset="0"/>
              <a:cs typeface="Open Sans" panose="020B0606030504020204" pitchFamily="34" charset="0"/>
            </a:endParaRPr>
          </a:p>
          <a:p>
            <a:pPr eaLnBrk="1" fontAlgn="auto" hangingPunct="1">
              <a:spcAft>
                <a:spcPts val="0"/>
              </a:spcAft>
              <a:buFontTx/>
              <a:buNone/>
              <a:defRPr/>
            </a:pPr>
            <a:endParaRPr lang="en-US" altLang="it-IT" sz="2000" kern="0" dirty="0">
              <a:latin typeface="Open Sans" panose="020B0606030504020204" pitchFamily="34" charset="0"/>
              <a:cs typeface="Open Sans" panose="020B0606030504020204" pitchFamily="34" charset="0"/>
            </a:endParaRPr>
          </a:p>
        </p:txBody>
      </p:sp>
      <p:sp>
        <p:nvSpPr>
          <p:cNvPr id="79879" name="Title 2">
            <a:extLst>
              <a:ext uri="{FF2B5EF4-FFF2-40B4-BE49-F238E27FC236}">
                <a16:creationId xmlns:a16="http://schemas.microsoft.com/office/drawing/2014/main" id="{DFCEA8A1-44DD-4957-9AA8-2727A2CAD351}"/>
              </a:ext>
            </a:extLst>
          </p:cNvPr>
          <p:cNvSpPr>
            <a:spLocks/>
          </p:cNvSpPr>
          <p:nvPr/>
        </p:nvSpPr>
        <p:spPr bwMode="auto">
          <a:xfrm>
            <a:off x="468313" y="1773238"/>
            <a:ext cx="8229600" cy="108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eaLnBrk="0" hangingPunct="0">
              <a:defRPr sz="3000" b="1">
                <a:solidFill>
                  <a:schemeClr val="tx2"/>
                </a:solidFill>
                <a:latin typeface="Open Sans" panose="020B0606030504020204" pitchFamily="34" charset="0"/>
                <a:cs typeface="Open Sans" panose="020B0606030504020204" pitchFamily="34" charset="0"/>
              </a:defRPr>
            </a:lvl1pPr>
            <a:lvl2pPr algn="ctr" eaLnBrk="0" hangingPunct="0">
              <a:defRPr sz="3000" b="1">
                <a:solidFill>
                  <a:schemeClr val="tx2"/>
                </a:solidFill>
                <a:latin typeface="Open Sans" panose="020B0606030504020204" pitchFamily="34" charset="0"/>
                <a:cs typeface="Open Sans" panose="020B0606030504020204" pitchFamily="34" charset="0"/>
              </a:defRPr>
            </a:lvl2pPr>
            <a:lvl3pPr algn="ctr" eaLnBrk="0" hangingPunct="0">
              <a:defRPr sz="3000" b="1">
                <a:solidFill>
                  <a:schemeClr val="tx2"/>
                </a:solidFill>
                <a:latin typeface="Open Sans" panose="020B0606030504020204" pitchFamily="34" charset="0"/>
                <a:cs typeface="Open Sans" panose="020B0606030504020204" pitchFamily="34" charset="0"/>
              </a:defRPr>
            </a:lvl3pPr>
            <a:lvl4pPr algn="ctr" eaLnBrk="0" hangingPunct="0">
              <a:defRPr sz="3000" b="1">
                <a:solidFill>
                  <a:schemeClr val="tx2"/>
                </a:solidFill>
                <a:latin typeface="Open Sans" panose="020B0606030504020204" pitchFamily="34" charset="0"/>
                <a:cs typeface="Open Sans" panose="020B0606030504020204" pitchFamily="34" charset="0"/>
              </a:defRPr>
            </a:lvl4pPr>
            <a:lvl5pPr algn="ctr" eaLnBrk="0" hangingPunct="0">
              <a:defRPr sz="3000" b="1">
                <a:solidFill>
                  <a:schemeClr val="tx2"/>
                </a:solidFill>
                <a:latin typeface="Open Sans" panose="020B0606030504020204" pitchFamily="34" charset="0"/>
                <a:cs typeface="Open Sans" panose="020B0606030504020204" pitchFamily="34" charset="0"/>
              </a:defRPr>
            </a:lvl5pPr>
            <a:lvl6pPr marL="457200" algn="ctr" eaLnBrk="0" fontAlgn="base" hangingPunct="0">
              <a:spcBef>
                <a:spcPct val="0"/>
              </a:spcBef>
              <a:spcAft>
                <a:spcPct val="0"/>
              </a:spcAft>
              <a:defRPr sz="3000" b="1">
                <a:solidFill>
                  <a:schemeClr val="tx2"/>
                </a:solidFill>
                <a:latin typeface="Open Sans" panose="020B0606030504020204" pitchFamily="34" charset="0"/>
                <a:cs typeface="Open Sans" panose="020B0606030504020204" pitchFamily="34" charset="0"/>
              </a:defRPr>
            </a:lvl6pPr>
            <a:lvl7pPr marL="914400" algn="ctr" eaLnBrk="0" fontAlgn="base" hangingPunct="0">
              <a:spcBef>
                <a:spcPct val="0"/>
              </a:spcBef>
              <a:spcAft>
                <a:spcPct val="0"/>
              </a:spcAft>
              <a:defRPr sz="3000" b="1">
                <a:solidFill>
                  <a:schemeClr val="tx2"/>
                </a:solidFill>
                <a:latin typeface="Open Sans" panose="020B0606030504020204" pitchFamily="34" charset="0"/>
                <a:cs typeface="Open Sans" panose="020B0606030504020204" pitchFamily="34" charset="0"/>
              </a:defRPr>
            </a:lvl7pPr>
            <a:lvl8pPr marL="1371600" algn="ctr" eaLnBrk="0" fontAlgn="base" hangingPunct="0">
              <a:spcBef>
                <a:spcPct val="0"/>
              </a:spcBef>
              <a:spcAft>
                <a:spcPct val="0"/>
              </a:spcAft>
              <a:defRPr sz="3000" b="1">
                <a:solidFill>
                  <a:schemeClr val="tx2"/>
                </a:solidFill>
                <a:latin typeface="Open Sans" panose="020B0606030504020204" pitchFamily="34" charset="0"/>
                <a:cs typeface="Open Sans" panose="020B0606030504020204" pitchFamily="34" charset="0"/>
              </a:defRPr>
            </a:lvl8pPr>
            <a:lvl9pPr marL="1828800" algn="ctr" eaLnBrk="0" fontAlgn="base" hangingPunct="0">
              <a:spcBef>
                <a:spcPct val="0"/>
              </a:spcBef>
              <a:spcAft>
                <a:spcPct val="0"/>
              </a:spcAft>
              <a:defRPr sz="3000" b="1">
                <a:solidFill>
                  <a:schemeClr val="tx2"/>
                </a:solidFill>
                <a:latin typeface="Open Sans" panose="020B0606030504020204" pitchFamily="34" charset="0"/>
                <a:cs typeface="Open Sans" panose="020B0606030504020204" pitchFamily="34" charset="0"/>
              </a:defRPr>
            </a:lvl9pPr>
          </a:lstStyle>
          <a:p>
            <a:pPr eaLnBrk="1" fontAlgn="auto" hangingPunct="1">
              <a:spcBef>
                <a:spcPts val="0"/>
              </a:spcBef>
              <a:spcAft>
                <a:spcPts val="0"/>
              </a:spcAft>
              <a:defRPr/>
            </a:pPr>
            <a:endParaRPr lang="en-US" altLang="it-IT" sz="2400" ker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53266DD4-370D-4CC6-B1F0-5B30450824F5}"/>
              </a:ext>
            </a:extLst>
          </p:cNvPr>
          <p:cNvSpPr>
            <a:spLocks noGrp="1" noChangeArrowheads="1"/>
          </p:cNvSpPr>
          <p:nvPr>
            <p:ph type="title" idx="4294967295"/>
          </p:nvPr>
        </p:nvSpPr>
        <p:spPr>
          <a:xfrm>
            <a:off x="468313" y="908050"/>
            <a:ext cx="8229600" cy="1081088"/>
          </a:xfrm>
        </p:spPr>
        <p:txBody>
          <a:bodyPr/>
          <a:lstStyle/>
          <a:p>
            <a:r>
              <a:rPr lang="de-DE" altLang="de-DE"/>
              <a:t>Schlüsselbegriffe </a:t>
            </a:r>
            <a:r>
              <a:rPr lang="de-DE" altLang="de-DE">
                <a:solidFill>
                  <a:srgbClr val="CD0E16"/>
                </a:solidFill>
              </a:rPr>
              <a:t>Keywords</a:t>
            </a:r>
          </a:p>
        </p:txBody>
      </p:sp>
      <p:sp>
        <p:nvSpPr>
          <p:cNvPr id="48131" name="Title 2">
            <a:extLst>
              <a:ext uri="{FF2B5EF4-FFF2-40B4-BE49-F238E27FC236}">
                <a16:creationId xmlns:a16="http://schemas.microsoft.com/office/drawing/2014/main" id="{624E2E74-3281-4210-8609-09226C8DC4A2}"/>
              </a:ext>
            </a:extLst>
          </p:cNvPr>
          <p:cNvSpPr>
            <a:spLocks/>
          </p:cNvSpPr>
          <p:nvPr/>
        </p:nvSpPr>
        <p:spPr bwMode="auto">
          <a:xfrm>
            <a:off x="468313" y="1773238"/>
            <a:ext cx="8229600" cy="108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de-DE" altLang="en-US" sz="2400" b="1">
                <a:solidFill>
                  <a:schemeClr val="tx2"/>
                </a:solidFill>
                <a:latin typeface="Open Sans" panose="020B0606030504020204" pitchFamily="34" charset="0"/>
                <a:cs typeface="Open Sans" panose="020B0606030504020204" pitchFamily="34" charset="0"/>
              </a:rPr>
              <a:t>Der Schüsselbegriff im Google-Suchergebnis</a:t>
            </a:r>
          </a:p>
        </p:txBody>
      </p:sp>
      <p:pic>
        <p:nvPicPr>
          <p:cNvPr id="48132" name="Grafik 2">
            <a:extLst>
              <a:ext uri="{FF2B5EF4-FFF2-40B4-BE49-F238E27FC236}">
                <a16:creationId xmlns:a16="http://schemas.microsoft.com/office/drawing/2014/main" id="{6AE1EDB0-437C-4032-88EB-7A1CAFD0463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52588" y="2776538"/>
            <a:ext cx="5656262"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Gerade Verbindung mit Pfeil 4">
            <a:extLst>
              <a:ext uri="{FF2B5EF4-FFF2-40B4-BE49-F238E27FC236}">
                <a16:creationId xmlns:a16="http://schemas.microsoft.com/office/drawing/2014/main" id="{0984105D-9942-4938-AFB1-0449E848EEAE}"/>
              </a:ext>
            </a:extLst>
          </p:cNvPr>
          <p:cNvCxnSpPr/>
          <p:nvPr/>
        </p:nvCxnSpPr>
        <p:spPr>
          <a:xfrm flipH="1">
            <a:off x="1042988" y="2987675"/>
            <a:ext cx="792162" cy="0"/>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11" name="Gerade Verbindung mit Pfeil 10">
            <a:extLst>
              <a:ext uri="{FF2B5EF4-FFF2-40B4-BE49-F238E27FC236}">
                <a16:creationId xmlns:a16="http://schemas.microsoft.com/office/drawing/2014/main" id="{3685AF15-E07C-454F-AEAC-D05E093F9D29}"/>
              </a:ext>
            </a:extLst>
          </p:cNvPr>
          <p:cNvCxnSpPr/>
          <p:nvPr/>
        </p:nvCxnSpPr>
        <p:spPr>
          <a:xfrm flipH="1">
            <a:off x="1042988" y="3151188"/>
            <a:ext cx="750887" cy="568325"/>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14" name="Gerade Verbindung mit Pfeil 13">
            <a:extLst>
              <a:ext uri="{FF2B5EF4-FFF2-40B4-BE49-F238E27FC236}">
                <a16:creationId xmlns:a16="http://schemas.microsoft.com/office/drawing/2014/main" id="{6EDC340A-CFE0-4AF3-AB17-443F609868CD}"/>
              </a:ext>
            </a:extLst>
          </p:cNvPr>
          <p:cNvCxnSpPr/>
          <p:nvPr/>
        </p:nvCxnSpPr>
        <p:spPr>
          <a:xfrm>
            <a:off x="6673850" y="5084763"/>
            <a:ext cx="576263" cy="0"/>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16" name="Gerade Verbindung mit Pfeil 15">
            <a:extLst>
              <a:ext uri="{FF2B5EF4-FFF2-40B4-BE49-F238E27FC236}">
                <a16:creationId xmlns:a16="http://schemas.microsoft.com/office/drawing/2014/main" id="{4ACE09AD-35E6-4773-97C8-506233A60FBE}"/>
              </a:ext>
            </a:extLst>
          </p:cNvPr>
          <p:cNvCxnSpPr/>
          <p:nvPr/>
        </p:nvCxnSpPr>
        <p:spPr>
          <a:xfrm>
            <a:off x="7250113" y="3435350"/>
            <a:ext cx="490537" cy="0"/>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sp>
        <p:nvSpPr>
          <p:cNvPr id="48137" name="Textfeld 14">
            <a:extLst>
              <a:ext uri="{FF2B5EF4-FFF2-40B4-BE49-F238E27FC236}">
                <a16:creationId xmlns:a16="http://schemas.microsoft.com/office/drawing/2014/main" id="{89F4D309-0342-4761-BCEF-A0CF6E87FBF6}"/>
              </a:ext>
            </a:extLst>
          </p:cNvPr>
          <p:cNvSpPr txBox="1">
            <a:spLocks noChangeArrowheads="1"/>
          </p:cNvSpPr>
          <p:nvPr/>
        </p:nvSpPr>
        <p:spPr bwMode="auto">
          <a:xfrm>
            <a:off x="468313" y="2833688"/>
            <a:ext cx="6477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600">
                <a:latin typeface="Open Sans" panose="020B0606030504020204" pitchFamily="34" charset="0"/>
                <a:cs typeface="Open Sans" panose="020B0606030504020204" pitchFamily="34" charset="0"/>
              </a:rPr>
              <a:t>Titel</a:t>
            </a:r>
          </a:p>
        </p:txBody>
      </p:sp>
      <p:sp>
        <p:nvSpPr>
          <p:cNvPr id="48138" name="Textfeld 19">
            <a:extLst>
              <a:ext uri="{FF2B5EF4-FFF2-40B4-BE49-F238E27FC236}">
                <a16:creationId xmlns:a16="http://schemas.microsoft.com/office/drawing/2014/main" id="{3B961BE2-AE5B-467A-84F4-1F4237363117}"/>
              </a:ext>
            </a:extLst>
          </p:cNvPr>
          <p:cNvSpPr txBox="1">
            <a:spLocks noChangeArrowheads="1"/>
          </p:cNvSpPr>
          <p:nvPr/>
        </p:nvSpPr>
        <p:spPr bwMode="auto">
          <a:xfrm>
            <a:off x="468313" y="3549650"/>
            <a:ext cx="6477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600">
                <a:latin typeface="Open Sans" panose="020B0606030504020204" pitchFamily="34" charset="0"/>
                <a:cs typeface="Open Sans" panose="020B0606030504020204" pitchFamily="34" charset="0"/>
              </a:rPr>
              <a:t>URL</a:t>
            </a:r>
          </a:p>
        </p:txBody>
      </p:sp>
      <p:sp>
        <p:nvSpPr>
          <p:cNvPr id="48139" name="Textfeld 20">
            <a:extLst>
              <a:ext uri="{FF2B5EF4-FFF2-40B4-BE49-F238E27FC236}">
                <a16:creationId xmlns:a16="http://schemas.microsoft.com/office/drawing/2014/main" id="{A2207A0A-5FA7-4705-9552-5BBB74BA93D8}"/>
              </a:ext>
            </a:extLst>
          </p:cNvPr>
          <p:cNvSpPr txBox="1">
            <a:spLocks noChangeArrowheads="1"/>
          </p:cNvSpPr>
          <p:nvPr/>
        </p:nvSpPr>
        <p:spPr bwMode="auto">
          <a:xfrm>
            <a:off x="7740650" y="3284538"/>
            <a:ext cx="1295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600">
                <a:latin typeface="Open Sans" panose="020B0606030504020204" pitchFamily="34" charset="0"/>
                <a:cs typeface="Open Sans" panose="020B0606030504020204" pitchFamily="34" charset="0"/>
              </a:rPr>
              <a:t>Description</a:t>
            </a:r>
          </a:p>
        </p:txBody>
      </p:sp>
      <p:sp>
        <p:nvSpPr>
          <p:cNvPr id="48140" name="Textfeld 21">
            <a:extLst>
              <a:ext uri="{FF2B5EF4-FFF2-40B4-BE49-F238E27FC236}">
                <a16:creationId xmlns:a16="http://schemas.microsoft.com/office/drawing/2014/main" id="{E7DE1901-BB05-49E6-84A0-31E82577B26F}"/>
              </a:ext>
            </a:extLst>
          </p:cNvPr>
          <p:cNvSpPr txBox="1">
            <a:spLocks noChangeArrowheads="1"/>
          </p:cNvSpPr>
          <p:nvPr/>
        </p:nvSpPr>
        <p:spPr bwMode="auto">
          <a:xfrm>
            <a:off x="7308850" y="4716463"/>
            <a:ext cx="18351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400">
                <a:latin typeface="Open Sans" panose="020B0606030504020204" pitchFamily="34" charset="0"/>
                <a:cs typeface="Open Sans" panose="020B0606030504020204" pitchFamily="34" charset="0"/>
              </a:rPr>
              <a:t>Top-Navigationspunkte der Seite</a:t>
            </a:r>
          </a:p>
        </p:txBody>
      </p:sp>
      <p:sp>
        <p:nvSpPr>
          <p:cNvPr id="17" name="Rechteck 16">
            <a:extLst>
              <a:ext uri="{FF2B5EF4-FFF2-40B4-BE49-F238E27FC236}">
                <a16:creationId xmlns:a16="http://schemas.microsoft.com/office/drawing/2014/main" id="{962C5912-DEE4-4D4B-B00A-CA055D1755B0}"/>
              </a:ext>
            </a:extLst>
          </p:cNvPr>
          <p:cNvSpPr/>
          <p:nvPr/>
        </p:nvSpPr>
        <p:spPr>
          <a:xfrm>
            <a:off x="1835150" y="4005263"/>
            <a:ext cx="4838700" cy="19494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D374DF0C-DB6D-4B01-922A-D0D4143C75B1}"/>
              </a:ext>
            </a:extLst>
          </p:cNvPr>
          <p:cNvSpPr>
            <a:spLocks noGrp="1"/>
          </p:cNvSpPr>
          <p:nvPr>
            <p:ph idx="1"/>
          </p:nvPr>
        </p:nvSpPr>
        <p:spPr/>
        <p:txBody>
          <a:bodyPr/>
          <a:lstStyle/>
          <a:p>
            <a:pPr marL="0" indent="0">
              <a:buNone/>
            </a:pPr>
            <a:r>
              <a:rPr lang="de-DE" dirty="0">
                <a:hlinkClick r:id="rId2"/>
              </a:rPr>
              <a:t>https://www.youtube.com/watch?v=FhbMCb798HM</a:t>
            </a:r>
            <a:endParaRPr lang="de-DE" dirty="0"/>
          </a:p>
          <a:p>
            <a:pPr marL="0" indent="0">
              <a:buNone/>
            </a:pPr>
            <a:endParaRPr lang="de-DE" dirty="0"/>
          </a:p>
          <a:p>
            <a:pPr marL="0" indent="0">
              <a:buNone/>
            </a:pPr>
            <a:endParaRPr lang="de-DE" dirty="0"/>
          </a:p>
        </p:txBody>
      </p:sp>
      <p:sp>
        <p:nvSpPr>
          <p:cNvPr id="3" name="Titel 2">
            <a:extLst>
              <a:ext uri="{FF2B5EF4-FFF2-40B4-BE49-F238E27FC236}">
                <a16:creationId xmlns:a16="http://schemas.microsoft.com/office/drawing/2014/main" id="{FA3C955D-803E-4A94-AE77-780A2D383E84}"/>
              </a:ext>
            </a:extLst>
          </p:cNvPr>
          <p:cNvSpPr>
            <a:spLocks noGrp="1"/>
          </p:cNvSpPr>
          <p:nvPr>
            <p:ph type="title"/>
          </p:nvPr>
        </p:nvSpPr>
        <p:spPr/>
        <p:txBody>
          <a:bodyPr>
            <a:normAutofit fontScale="90000"/>
          </a:bodyPr>
          <a:lstStyle/>
          <a:p>
            <a:br>
              <a:rPr lang="de-DE" sz="4000" b="1" dirty="0"/>
            </a:br>
            <a:r>
              <a:rPr lang="de-DE" sz="4000" b="1" dirty="0"/>
              <a:t>Die Macht der Worte</a:t>
            </a:r>
            <a:br>
              <a:rPr lang="de-DE" sz="4000" b="1" dirty="0"/>
            </a:br>
            <a:endParaRPr lang="de-DE" sz="4000" b="1" dirty="0"/>
          </a:p>
        </p:txBody>
      </p:sp>
      <p:pic>
        <p:nvPicPr>
          <p:cNvPr id="4" name="Grafik 3">
            <a:extLst>
              <a:ext uri="{FF2B5EF4-FFF2-40B4-BE49-F238E27FC236}">
                <a16:creationId xmlns:a16="http://schemas.microsoft.com/office/drawing/2014/main" id="{77306610-2759-4153-8139-AF5BCC34061D}"/>
              </a:ext>
            </a:extLst>
          </p:cNvPr>
          <p:cNvPicPr>
            <a:picLocks noChangeAspect="1"/>
          </p:cNvPicPr>
          <p:nvPr/>
        </p:nvPicPr>
        <p:blipFill>
          <a:blip r:embed="rId3"/>
          <a:stretch>
            <a:fillRect/>
          </a:stretch>
        </p:blipFill>
        <p:spPr>
          <a:xfrm>
            <a:off x="457200" y="2782532"/>
            <a:ext cx="6614160" cy="4075468"/>
          </a:xfrm>
          <a:prstGeom prst="rect">
            <a:avLst/>
          </a:prstGeom>
        </p:spPr>
      </p:pic>
    </p:spTree>
    <p:extLst>
      <p:ext uri="{BB962C8B-B14F-4D97-AF65-F5344CB8AC3E}">
        <p14:creationId xmlns:p14="http://schemas.microsoft.com/office/powerpoint/2010/main" val="2374068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a:extLst>
              <a:ext uri="{FF2B5EF4-FFF2-40B4-BE49-F238E27FC236}">
                <a16:creationId xmlns:a16="http://schemas.microsoft.com/office/drawing/2014/main" id="{D39A46E5-6F41-46B3-BDEE-176E60F7A47D}"/>
              </a:ext>
            </a:extLst>
          </p:cNvPr>
          <p:cNvSpPr>
            <a:spLocks noGrp="1" noChangeArrowheads="1"/>
          </p:cNvSpPr>
          <p:nvPr>
            <p:ph idx="1"/>
          </p:nvPr>
        </p:nvSpPr>
        <p:spPr>
          <a:xfrm>
            <a:off x="457200" y="2276475"/>
            <a:ext cx="8229600" cy="3384550"/>
          </a:xfrm>
        </p:spPr>
        <p:txBody>
          <a:bodyPr/>
          <a:lstStyle/>
          <a:p>
            <a:pPr marL="457200" lvl="1" indent="0" eaLnBrk="1" hangingPunct="1">
              <a:buFontTx/>
              <a:buNone/>
              <a:defRPr/>
            </a:pPr>
            <a:r>
              <a:rPr lang="it-IT" altLang="en-US" sz="1800" b="1" dirty="0">
                <a:latin typeface="Open Sans" panose="020B0606030504020204" pitchFamily="34" charset="0"/>
                <a:ea typeface="Open Sans" panose="020B0606030504020204" pitchFamily="34" charset="0"/>
                <a:cs typeface="Open Sans" panose="020B0606030504020204" pitchFamily="34" charset="0"/>
              </a:rPr>
              <a:t>	</a:t>
            </a:r>
            <a:r>
              <a:rPr lang="de-DE" altLang="en-US" sz="3600" b="1" dirty="0">
                <a:latin typeface="Open Sans" panose="020B0606030504020204" pitchFamily="34" charset="0"/>
                <a:ea typeface="Open Sans" panose="020B0606030504020204" pitchFamily="34" charset="0"/>
                <a:cs typeface="Open Sans" panose="020B0606030504020204" pitchFamily="34" charset="0"/>
              </a:rPr>
              <a:t>Titel</a:t>
            </a:r>
          </a:p>
          <a:p>
            <a:pPr marL="457200" lvl="1" indent="0" eaLnBrk="1" hangingPunct="1">
              <a:buFontTx/>
              <a:buNone/>
              <a:defRPr/>
            </a:pPr>
            <a:endParaRPr lang="de-DE" altLang="en-US" sz="1800" b="1" dirty="0">
              <a:latin typeface="Open Sans" panose="020B0606030504020204" pitchFamily="34" charset="0"/>
              <a:ea typeface="Open Sans" panose="020B0606030504020204" pitchFamily="34" charset="0"/>
              <a:cs typeface="Open Sans" panose="020B0606030504020204" pitchFamily="34" charset="0"/>
            </a:endParaRPr>
          </a:p>
          <a:p>
            <a:pPr lvl="1" eaLnBrk="1" hangingPunct="1">
              <a:buFont typeface="Arial" panose="020B0604020202020204" pitchFamily="34" charset="0"/>
              <a:buChar char="•"/>
              <a:defRPr/>
            </a:pPr>
            <a:r>
              <a:rPr lang="de-DE" altLang="en-US" sz="1800" dirty="0">
                <a:latin typeface="Open Sans" panose="020B0606030504020204" pitchFamily="34" charset="0"/>
                <a:ea typeface="Open Sans" panose="020B0606030504020204" pitchFamily="34" charset="0"/>
                <a:cs typeface="Open Sans" panose="020B0606030504020204" pitchFamily="34" charset="0"/>
              </a:rPr>
              <a:t>Max. 70 Zeichen</a:t>
            </a:r>
          </a:p>
          <a:p>
            <a:pPr lvl="1" eaLnBrk="1" hangingPunct="1">
              <a:buFont typeface="Arial" panose="020B0604020202020204" pitchFamily="34" charset="0"/>
              <a:buChar char="•"/>
              <a:defRPr/>
            </a:pPr>
            <a:r>
              <a:rPr lang="de-DE" altLang="en-US" sz="1800" dirty="0">
                <a:latin typeface="Open Sans" panose="020B0606030504020204" pitchFamily="34" charset="0"/>
                <a:ea typeface="Open Sans" panose="020B0606030504020204" pitchFamily="34" charset="0"/>
                <a:cs typeface="Open Sans" panose="020B0606030504020204" pitchFamily="34" charset="0"/>
              </a:rPr>
              <a:t>Schlüsselbegriff (so bald wie möglich und möglichst links)</a:t>
            </a:r>
          </a:p>
          <a:p>
            <a:pPr lvl="1" eaLnBrk="1" hangingPunct="1">
              <a:buFont typeface="Arial" panose="020B0604020202020204" pitchFamily="34" charset="0"/>
              <a:buChar char="•"/>
              <a:defRPr/>
            </a:pPr>
            <a:r>
              <a:rPr lang="de-DE" altLang="en-US" sz="1800" dirty="0">
                <a:latin typeface="Open Sans" panose="020B0606030504020204" pitchFamily="34" charset="0"/>
                <a:ea typeface="Open Sans" panose="020B0606030504020204" pitchFamily="34" charset="0"/>
                <a:cs typeface="Open Sans" panose="020B0606030504020204" pitchFamily="34" charset="0"/>
              </a:rPr>
              <a:t>Ansprechend und konkret</a:t>
            </a:r>
          </a:p>
          <a:p>
            <a:pPr lvl="1" eaLnBrk="1" hangingPunct="1">
              <a:buFont typeface="Arial" panose="020B0604020202020204" pitchFamily="34" charset="0"/>
              <a:buChar char="•"/>
              <a:defRPr/>
            </a:pPr>
            <a:r>
              <a:rPr lang="de-DE" altLang="en-US" sz="1800" dirty="0">
                <a:latin typeface="Open Sans" panose="020B0606030504020204" pitchFamily="34" charset="0"/>
                <a:ea typeface="Open Sans" panose="020B0606030504020204" pitchFamily="34" charset="0"/>
                <a:cs typeface="Open Sans" panose="020B0606030504020204" pitchFamily="34" charset="0"/>
              </a:rPr>
              <a:t>Küchenzuruf!</a:t>
            </a:r>
          </a:p>
          <a:p>
            <a:pPr lvl="1" eaLnBrk="1" hangingPunct="1">
              <a:buFont typeface="Arial" panose="020B0604020202020204" pitchFamily="34" charset="0"/>
              <a:buChar char="•"/>
              <a:defRPr/>
            </a:pPr>
            <a:r>
              <a:rPr lang="de-DE" altLang="en-US" sz="1800" dirty="0">
                <a:latin typeface="Open Sans" panose="020B0606030504020204" pitchFamily="34" charset="0"/>
                <a:ea typeface="Open Sans" panose="020B0606030504020204" pitchFamily="34" charset="0"/>
                <a:cs typeface="Open Sans" panose="020B0606030504020204" pitchFamily="34" charset="0"/>
              </a:rPr>
              <a:t>Verben nutzen</a:t>
            </a:r>
          </a:p>
          <a:p>
            <a:pPr lvl="1" eaLnBrk="1" hangingPunct="1">
              <a:buFont typeface="Arial" panose="020B0604020202020204" pitchFamily="34" charset="0"/>
              <a:buChar char="•"/>
              <a:defRPr/>
            </a:pPr>
            <a:r>
              <a:rPr lang="de-DE" altLang="en-US" sz="1800" dirty="0">
                <a:latin typeface="Open Sans" panose="020B0606030504020204" pitchFamily="34" charset="0"/>
                <a:ea typeface="Open Sans" panose="020B0606030504020204" pitchFamily="34" charset="0"/>
                <a:cs typeface="Open Sans" panose="020B0606030504020204" pitchFamily="34" charset="0"/>
              </a:rPr>
              <a:t>Aktiv statt Passiv</a:t>
            </a:r>
          </a:p>
          <a:p>
            <a:pPr lvl="1" eaLnBrk="1" hangingPunct="1">
              <a:buFont typeface="Arial" panose="020B0604020202020204" pitchFamily="34" charset="0"/>
              <a:buChar char="•"/>
              <a:defRPr/>
            </a:pPr>
            <a:r>
              <a:rPr lang="de-DE" altLang="en-US" sz="1800" dirty="0">
                <a:latin typeface="Open Sans" panose="020B0606030504020204" pitchFamily="34" charset="0"/>
                <a:ea typeface="Open Sans" panose="020B0606030504020204" pitchFamily="34" charset="0"/>
                <a:cs typeface="Open Sans" panose="020B0606030504020204" pitchFamily="34" charset="0"/>
              </a:rPr>
              <a:t>Faustregel: sechs (kurze) Wörter</a:t>
            </a:r>
          </a:p>
          <a:p>
            <a:pPr lvl="1" eaLnBrk="1" hangingPunct="1">
              <a:buFont typeface="Arial" panose="020B0604020202020204" pitchFamily="34" charset="0"/>
              <a:buChar char="•"/>
              <a:defRPr/>
            </a:pPr>
            <a:r>
              <a:rPr lang="de-DE" altLang="en-US" sz="1800" dirty="0">
                <a:latin typeface="Open Sans" panose="020B0606030504020204" pitchFamily="34" charset="0"/>
                <a:ea typeface="Open Sans" panose="020B0606030504020204" pitchFamily="34" charset="0"/>
                <a:cs typeface="Open Sans" panose="020B0606030504020204" pitchFamily="34" charset="0"/>
              </a:rPr>
              <a:t>Jede Seite braucht einen Titel</a:t>
            </a:r>
          </a:p>
          <a:p>
            <a:pPr lvl="1" eaLnBrk="1" hangingPunct="1">
              <a:buFont typeface="Arial" panose="020B0604020202020204" pitchFamily="34" charset="0"/>
              <a:buChar char="•"/>
              <a:defRPr/>
            </a:pPr>
            <a:endParaRPr lang="de-DE" altLang="en-US" sz="1800" b="1" dirty="0"/>
          </a:p>
          <a:p>
            <a:pPr marL="457200" lvl="1" indent="0" eaLnBrk="1" hangingPunct="1">
              <a:buFontTx/>
              <a:buNone/>
              <a:defRPr/>
            </a:pPr>
            <a:endParaRPr lang="de-DE" altLang="en-US" sz="1800" dirty="0"/>
          </a:p>
        </p:txBody>
      </p:sp>
      <p:sp>
        <p:nvSpPr>
          <p:cNvPr id="49155" name="Rectangle 2">
            <a:extLst>
              <a:ext uri="{FF2B5EF4-FFF2-40B4-BE49-F238E27FC236}">
                <a16:creationId xmlns:a16="http://schemas.microsoft.com/office/drawing/2014/main" id="{A9C95192-E8B9-41C0-8404-5E771F09AB01}"/>
              </a:ext>
            </a:extLst>
          </p:cNvPr>
          <p:cNvSpPr>
            <a:spLocks noGrp="1" noChangeArrowheads="1"/>
          </p:cNvSpPr>
          <p:nvPr>
            <p:ph type="title"/>
          </p:nvPr>
        </p:nvSpPr>
        <p:spPr>
          <a:xfrm>
            <a:off x="468313" y="1052513"/>
            <a:ext cx="8229600" cy="1081087"/>
          </a:xfrm>
        </p:spPr>
        <p:txBody>
          <a:bodyPr>
            <a:normAutofit/>
          </a:bodyPr>
          <a:lstStyle/>
          <a:p>
            <a:pPr eaLnBrk="1" hangingPunct="1"/>
            <a:r>
              <a:rPr lang="it-IT" altLang="en-US" sz="2800" b="1" dirty="0" err="1">
                <a:latin typeface="Open Sans" panose="020B0606030504020204" pitchFamily="34" charset="0"/>
                <a:ea typeface="Open Sans" panose="020B0606030504020204" pitchFamily="34" charset="0"/>
                <a:cs typeface="Open Sans" panose="020B0606030504020204" pitchFamily="34" charset="0"/>
              </a:rPr>
              <a:t>Wie</a:t>
            </a:r>
            <a:r>
              <a:rPr lang="it-IT" altLang="en-US" sz="2800" b="1" dirty="0">
                <a:latin typeface="Open Sans" panose="020B0606030504020204" pitchFamily="34" charset="0"/>
                <a:ea typeface="Open Sans" panose="020B0606030504020204" pitchFamily="34" charset="0"/>
                <a:cs typeface="Open Sans" panose="020B0606030504020204" pitchFamily="34" charset="0"/>
              </a:rPr>
              <a:t> </a:t>
            </a:r>
            <a:r>
              <a:rPr lang="it-IT" altLang="en-US" sz="2800" b="1" dirty="0" err="1">
                <a:latin typeface="Open Sans" panose="020B0606030504020204" pitchFamily="34" charset="0"/>
                <a:ea typeface="Open Sans" panose="020B0606030504020204" pitchFamily="34" charset="0"/>
                <a:cs typeface="Open Sans" panose="020B0606030504020204" pitchFamily="34" charset="0"/>
              </a:rPr>
              <a:t>schreiben</a:t>
            </a:r>
            <a:r>
              <a:rPr lang="it-IT" altLang="en-US" sz="2800" b="1" dirty="0">
                <a:latin typeface="Open Sans" panose="020B0606030504020204" pitchFamily="34" charset="0"/>
                <a:ea typeface="Open Sans" panose="020B0606030504020204" pitchFamily="34" charset="0"/>
                <a:cs typeface="Open Sans" panose="020B0606030504020204" pitchFamily="34" charset="0"/>
              </a:rPr>
              <a:t> </a:t>
            </a:r>
            <a:r>
              <a:rPr lang="it-IT" altLang="en-US" sz="2800" b="1" dirty="0" err="1">
                <a:latin typeface="Open Sans" panose="020B0606030504020204" pitchFamily="34" charset="0"/>
                <a:ea typeface="Open Sans" panose="020B0606030504020204" pitchFamily="34" charset="0"/>
                <a:cs typeface="Open Sans" panose="020B0606030504020204" pitchFamily="34" charset="0"/>
              </a:rPr>
              <a:t>wir</a:t>
            </a:r>
            <a:r>
              <a:rPr lang="it-IT" altLang="en-US" sz="2800" b="1" dirty="0">
                <a:latin typeface="Open Sans" panose="020B0606030504020204" pitchFamily="34" charset="0"/>
                <a:ea typeface="Open Sans" panose="020B0606030504020204" pitchFamily="34" charset="0"/>
                <a:cs typeface="Open Sans" panose="020B0606030504020204" pitchFamily="34" charset="0"/>
              </a:rPr>
              <a:t> Texte </a:t>
            </a:r>
            <a:r>
              <a:rPr lang="it-IT" altLang="en-US" sz="2800" b="1" dirty="0" err="1">
                <a:latin typeface="Open Sans" panose="020B0606030504020204" pitchFamily="34" charset="0"/>
                <a:ea typeface="Open Sans" panose="020B0606030504020204" pitchFamily="34" charset="0"/>
                <a:cs typeface="Open Sans" panose="020B0606030504020204" pitchFamily="34" charset="0"/>
              </a:rPr>
              <a:t>für</a:t>
            </a:r>
            <a:r>
              <a:rPr lang="it-IT" altLang="en-US" sz="2800" b="1" dirty="0">
                <a:latin typeface="Open Sans" panose="020B0606030504020204" pitchFamily="34" charset="0"/>
                <a:ea typeface="Open Sans" panose="020B0606030504020204" pitchFamily="34" charset="0"/>
                <a:cs typeface="Open Sans" panose="020B0606030504020204" pitchFamily="34" charset="0"/>
              </a:rPr>
              <a:t> </a:t>
            </a:r>
            <a:r>
              <a:rPr lang="it-IT" altLang="en-US" sz="2800" b="1" dirty="0" err="1">
                <a:latin typeface="Open Sans" panose="020B0606030504020204" pitchFamily="34" charset="0"/>
                <a:ea typeface="Open Sans" panose="020B0606030504020204" pitchFamily="34" charset="0"/>
                <a:cs typeface="Open Sans" panose="020B0606030504020204" pitchFamily="34" charset="0"/>
              </a:rPr>
              <a:t>das</a:t>
            </a:r>
            <a:r>
              <a:rPr lang="it-IT" altLang="en-US" sz="2800" b="1" dirty="0">
                <a:latin typeface="Open Sans" panose="020B0606030504020204" pitchFamily="34" charset="0"/>
                <a:ea typeface="Open Sans" panose="020B0606030504020204" pitchFamily="34" charset="0"/>
                <a:cs typeface="Open Sans" panose="020B0606030504020204" pitchFamily="34" charset="0"/>
              </a:rPr>
              <a:t> Internet?</a:t>
            </a:r>
            <a:endParaRPr lang="de-DE" altLang="en-US" sz="2800" b="1"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a:extLst>
              <a:ext uri="{FF2B5EF4-FFF2-40B4-BE49-F238E27FC236}">
                <a16:creationId xmlns:a16="http://schemas.microsoft.com/office/drawing/2014/main" id="{C786B969-CD09-413F-9AE5-7B18D9A72E13}"/>
              </a:ext>
            </a:extLst>
          </p:cNvPr>
          <p:cNvSpPr>
            <a:spLocks noGrp="1" noChangeArrowheads="1"/>
          </p:cNvSpPr>
          <p:nvPr>
            <p:ph idx="1"/>
          </p:nvPr>
        </p:nvSpPr>
        <p:spPr>
          <a:xfrm>
            <a:off x="457200" y="2276475"/>
            <a:ext cx="8229600" cy="3384550"/>
          </a:xfrm>
        </p:spPr>
        <p:txBody>
          <a:bodyPr/>
          <a:lstStyle/>
          <a:p>
            <a:pPr marL="457200" lvl="1" indent="0" eaLnBrk="1" hangingPunct="1">
              <a:buFontTx/>
              <a:buNone/>
              <a:defRPr/>
            </a:pPr>
            <a:r>
              <a:rPr lang="it-IT" altLang="en-US" sz="1800" b="1" dirty="0">
                <a:latin typeface="Open Sans" panose="020B0606030504020204" pitchFamily="34" charset="0"/>
                <a:ea typeface="Open Sans" panose="020B0606030504020204" pitchFamily="34" charset="0"/>
                <a:cs typeface="Open Sans" panose="020B0606030504020204" pitchFamily="34" charset="0"/>
              </a:rPr>
              <a:t>	</a:t>
            </a:r>
            <a:r>
              <a:rPr lang="de-DE" altLang="en-US" sz="3600" b="1" dirty="0">
                <a:latin typeface="Open Sans" panose="020B0606030504020204" pitchFamily="34" charset="0"/>
                <a:ea typeface="Open Sans" panose="020B0606030504020204" pitchFamily="34" charset="0"/>
                <a:cs typeface="Open Sans" panose="020B0606030504020204" pitchFamily="34" charset="0"/>
              </a:rPr>
              <a:t>Teaser</a:t>
            </a:r>
          </a:p>
          <a:p>
            <a:pPr marL="457200" lvl="1" indent="0" eaLnBrk="1" hangingPunct="1">
              <a:buFontTx/>
              <a:buNone/>
              <a:defRPr/>
            </a:pPr>
            <a:endParaRPr lang="de-DE" altLang="en-US" sz="1800" b="1" dirty="0">
              <a:latin typeface="Open Sans" panose="020B0606030504020204" pitchFamily="34" charset="0"/>
              <a:ea typeface="Open Sans" panose="020B0606030504020204" pitchFamily="34" charset="0"/>
              <a:cs typeface="Open Sans" panose="020B0606030504020204" pitchFamily="34" charset="0"/>
            </a:endParaRPr>
          </a:p>
          <a:p>
            <a:pPr lvl="1" eaLnBrk="1" hangingPunct="1">
              <a:buFont typeface="Arial" panose="020B0604020202020204" pitchFamily="34" charset="0"/>
              <a:buChar char="•"/>
              <a:defRPr/>
            </a:pPr>
            <a:r>
              <a:rPr lang="de-DE" altLang="en-US" sz="1800" dirty="0">
                <a:latin typeface="Open Sans" panose="020B0606030504020204" pitchFamily="34" charset="0"/>
                <a:ea typeface="Open Sans" panose="020B0606030504020204" pitchFamily="34" charset="0"/>
                <a:cs typeface="Open Sans" panose="020B0606030504020204" pitchFamily="34" charset="0"/>
              </a:rPr>
              <a:t>Max. 170 Zeichen</a:t>
            </a:r>
          </a:p>
          <a:p>
            <a:pPr lvl="1" eaLnBrk="1" hangingPunct="1">
              <a:buFont typeface="Arial" panose="020B0604020202020204" pitchFamily="34" charset="0"/>
              <a:buChar char="•"/>
              <a:defRPr/>
            </a:pPr>
            <a:r>
              <a:rPr lang="de-DE" altLang="en-US" sz="1800" dirty="0">
                <a:latin typeface="Open Sans" panose="020B0606030504020204" pitchFamily="34" charset="0"/>
                <a:ea typeface="Open Sans" panose="020B0606030504020204" pitchFamily="34" charset="0"/>
                <a:cs typeface="Open Sans" panose="020B0606030504020204" pitchFamily="34" charset="0"/>
              </a:rPr>
              <a:t>Schlüsselbegriff</a:t>
            </a:r>
          </a:p>
          <a:p>
            <a:pPr lvl="1" eaLnBrk="1" hangingPunct="1">
              <a:buFont typeface="Arial" panose="020B0604020202020204" pitchFamily="34" charset="0"/>
              <a:buChar char="•"/>
              <a:defRPr/>
            </a:pPr>
            <a:r>
              <a:rPr lang="de-DE" altLang="en-US" sz="1800" dirty="0">
                <a:latin typeface="Open Sans" panose="020B0606030504020204" pitchFamily="34" charset="0"/>
                <a:ea typeface="Open Sans" panose="020B0606030504020204" pitchFamily="34" charset="0"/>
                <a:cs typeface="Open Sans" panose="020B0606030504020204" pitchFamily="34" charset="0"/>
              </a:rPr>
              <a:t>Strategisch wichtig: ist die „Rutschbahn“ in die Seite</a:t>
            </a:r>
          </a:p>
          <a:p>
            <a:pPr lvl="1" eaLnBrk="1" hangingPunct="1">
              <a:buFont typeface="Arial" panose="020B0604020202020204" pitchFamily="34" charset="0"/>
              <a:buChar char="•"/>
              <a:defRPr/>
            </a:pPr>
            <a:r>
              <a:rPr lang="de-DE" altLang="en-US" sz="1800" dirty="0">
                <a:latin typeface="Open Sans" panose="020B0606030504020204" pitchFamily="34" charset="0"/>
                <a:ea typeface="Open Sans" panose="020B0606030504020204" pitchFamily="34" charset="0"/>
                <a:cs typeface="Open Sans" panose="020B0606030504020204" pitchFamily="34" charset="0"/>
              </a:rPr>
              <a:t>Beantwortet W-Fragen</a:t>
            </a:r>
          </a:p>
          <a:p>
            <a:pPr lvl="1" eaLnBrk="1" hangingPunct="1">
              <a:buFont typeface="Arial" panose="020B0604020202020204" pitchFamily="34" charset="0"/>
              <a:buChar char="•"/>
              <a:defRPr/>
            </a:pPr>
            <a:r>
              <a:rPr lang="de-DE" altLang="en-US" sz="1800" dirty="0">
                <a:latin typeface="Open Sans" panose="020B0606030504020204" pitchFamily="34" charset="0"/>
                <a:ea typeface="Open Sans" panose="020B0606030504020204" pitchFamily="34" charset="0"/>
                <a:cs typeface="Open Sans" panose="020B0606030504020204" pitchFamily="34" charset="0"/>
              </a:rPr>
              <a:t>Titel umschreiben (nicht wiederholen)</a:t>
            </a:r>
          </a:p>
          <a:p>
            <a:pPr lvl="1" eaLnBrk="1" hangingPunct="1">
              <a:buFont typeface="Arial" panose="020B0604020202020204" pitchFamily="34" charset="0"/>
              <a:buChar char="•"/>
              <a:defRPr/>
            </a:pPr>
            <a:endParaRPr lang="de-DE" altLang="en-US" sz="1800" b="1" dirty="0"/>
          </a:p>
          <a:p>
            <a:pPr marL="457200" lvl="1" indent="0" eaLnBrk="1" hangingPunct="1">
              <a:buFontTx/>
              <a:buNone/>
              <a:defRPr/>
            </a:pPr>
            <a:endParaRPr lang="de-DE" altLang="en-US" sz="1800" dirty="0"/>
          </a:p>
        </p:txBody>
      </p:sp>
      <p:sp>
        <p:nvSpPr>
          <p:cNvPr id="50179" name="Rectangle 2">
            <a:extLst>
              <a:ext uri="{FF2B5EF4-FFF2-40B4-BE49-F238E27FC236}">
                <a16:creationId xmlns:a16="http://schemas.microsoft.com/office/drawing/2014/main" id="{061F0B1B-DA29-4CA0-9EF4-874CBA74F892}"/>
              </a:ext>
            </a:extLst>
          </p:cNvPr>
          <p:cNvSpPr>
            <a:spLocks noGrp="1" noChangeArrowheads="1"/>
          </p:cNvSpPr>
          <p:nvPr>
            <p:ph type="title"/>
          </p:nvPr>
        </p:nvSpPr>
        <p:spPr>
          <a:xfrm>
            <a:off x="468313" y="1052513"/>
            <a:ext cx="8229600" cy="1081087"/>
          </a:xfrm>
        </p:spPr>
        <p:txBody>
          <a:bodyPr>
            <a:normAutofit/>
          </a:bodyPr>
          <a:lstStyle/>
          <a:p>
            <a:r>
              <a:rPr lang="it-IT" altLang="en-US" sz="2800" b="1" dirty="0" err="1">
                <a:latin typeface="Open Sans" panose="020B0606030504020204" pitchFamily="34" charset="0"/>
                <a:ea typeface="Open Sans" panose="020B0606030504020204" pitchFamily="34" charset="0"/>
                <a:cs typeface="Open Sans" panose="020B0606030504020204" pitchFamily="34" charset="0"/>
              </a:rPr>
              <a:t>Wie</a:t>
            </a:r>
            <a:r>
              <a:rPr lang="it-IT" altLang="en-US" sz="2800" b="1" dirty="0">
                <a:latin typeface="Open Sans" panose="020B0606030504020204" pitchFamily="34" charset="0"/>
                <a:ea typeface="Open Sans" panose="020B0606030504020204" pitchFamily="34" charset="0"/>
                <a:cs typeface="Open Sans" panose="020B0606030504020204" pitchFamily="34" charset="0"/>
              </a:rPr>
              <a:t> </a:t>
            </a:r>
            <a:r>
              <a:rPr lang="it-IT" altLang="en-US" sz="2800" b="1" dirty="0" err="1">
                <a:latin typeface="Open Sans" panose="020B0606030504020204" pitchFamily="34" charset="0"/>
                <a:ea typeface="Open Sans" panose="020B0606030504020204" pitchFamily="34" charset="0"/>
                <a:cs typeface="Open Sans" panose="020B0606030504020204" pitchFamily="34" charset="0"/>
              </a:rPr>
              <a:t>schreiben</a:t>
            </a:r>
            <a:r>
              <a:rPr lang="it-IT" altLang="en-US" sz="2800" b="1" dirty="0">
                <a:latin typeface="Open Sans" panose="020B0606030504020204" pitchFamily="34" charset="0"/>
                <a:ea typeface="Open Sans" panose="020B0606030504020204" pitchFamily="34" charset="0"/>
                <a:cs typeface="Open Sans" panose="020B0606030504020204" pitchFamily="34" charset="0"/>
              </a:rPr>
              <a:t> </a:t>
            </a:r>
            <a:r>
              <a:rPr lang="it-IT" altLang="en-US" sz="2800" b="1" dirty="0" err="1">
                <a:latin typeface="Open Sans" panose="020B0606030504020204" pitchFamily="34" charset="0"/>
                <a:ea typeface="Open Sans" panose="020B0606030504020204" pitchFamily="34" charset="0"/>
                <a:cs typeface="Open Sans" panose="020B0606030504020204" pitchFamily="34" charset="0"/>
              </a:rPr>
              <a:t>wir</a:t>
            </a:r>
            <a:r>
              <a:rPr lang="it-IT" altLang="en-US" sz="2800" b="1" dirty="0">
                <a:latin typeface="Open Sans" panose="020B0606030504020204" pitchFamily="34" charset="0"/>
                <a:ea typeface="Open Sans" panose="020B0606030504020204" pitchFamily="34" charset="0"/>
                <a:cs typeface="Open Sans" panose="020B0606030504020204" pitchFamily="34" charset="0"/>
              </a:rPr>
              <a:t> Texte </a:t>
            </a:r>
            <a:r>
              <a:rPr lang="it-IT" altLang="en-US" sz="2800" b="1" dirty="0" err="1">
                <a:latin typeface="Open Sans" panose="020B0606030504020204" pitchFamily="34" charset="0"/>
                <a:ea typeface="Open Sans" panose="020B0606030504020204" pitchFamily="34" charset="0"/>
                <a:cs typeface="Open Sans" panose="020B0606030504020204" pitchFamily="34" charset="0"/>
              </a:rPr>
              <a:t>für</a:t>
            </a:r>
            <a:r>
              <a:rPr lang="it-IT" altLang="en-US" sz="2800" b="1" dirty="0">
                <a:latin typeface="Open Sans" panose="020B0606030504020204" pitchFamily="34" charset="0"/>
                <a:ea typeface="Open Sans" panose="020B0606030504020204" pitchFamily="34" charset="0"/>
                <a:cs typeface="Open Sans" panose="020B0606030504020204" pitchFamily="34" charset="0"/>
              </a:rPr>
              <a:t> </a:t>
            </a:r>
            <a:r>
              <a:rPr lang="it-IT" altLang="en-US" sz="2800" b="1" dirty="0" err="1">
                <a:latin typeface="Open Sans" panose="020B0606030504020204" pitchFamily="34" charset="0"/>
                <a:ea typeface="Open Sans" panose="020B0606030504020204" pitchFamily="34" charset="0"/>
                <a:cs typeface="Open Sans" panose="020B0606030504020204" pitchFamily="34" charset="0"/>
              </a:rPr>
              <a:t>das</a:t>
            </a:r>
            <a:r>
              <a:rPr lang="it-IT" altLang="en-US" sz="2800" b="1" dirty="0">
                <a:latin typeface="Open Sans" panose="020B0606030504020204" pitchFamily="34" charset="0"/>
                <a:ea typeface="Open Sans" panose="020B0606030504020204" pitchFamily="34" charset="0"/>
                <a:cs typeface="Open Sans" panose="020B0606030504020204" pitchFamily="34" charset="0"/>
              </a:rPr>
              <a:t> Internet?</a:t>
            </a:r>
            <a:endParaRPr lang="de-DE" altLang="en-US" sz="2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A3F72435-AFAE-409C-A072-359BDA69939B}"/>
              </a:ext>
            </a:extLst>
          </p:cNvPr>
          <p:cNvSpPr>
            <a:spLocks noGrp="1" noChangeArrowheads="1"/>
          </p:cNvSpPr>
          <p:nvPr>
            <p:ph type="title"/>
          </p:nvPr>
        </p:nvSpPr>
        <p:spPr>
          <a:xfrm>
            <a:off x="468313" y="1052513"/>
            <a:ext cx="8229600" cy="1081087"/>
          </a:xfrm>
        </p:spPr>
        <p:txBody>
          <a:bodyPr>
            <a:normAutofit/>
          </a:bodyPr>
          <a:lstStyle/>
          <a:p>
            <a:r>
              <a:rPr lang="it-IT" altLang="en-US" sz="2800" b="1" dirty="0" err="1">
                <a:latin typeface="Open Sans" panose="020B0606030504020204" pitchFamily="34" charset="0"/>
                <a:ea typeface="Open Sans" panose="020B0606030504020204" pitchFamily="34" charset="0"/>
                <a:cs typeface="Open Sans" panose="020B0606030504020204" pitchFamily="34" charset="0"/>
              </a:rPr>
              <a:t>Wie</a:t>
            </a:r>
            <a:r>
              <a:rPr lang="it-IT" altLang="en-US" sz="2800" b="1" dirty="0">
                <a:latin typeface="Open Sans" panose="020B0606030504020204" pitchFamily="34" charset="0"/>
                <a:ea typeface="Open Sans" panose="020B0606030504020204" pitchFamily="34" charset="0"/>
                <a:cs typeface="Open Sans" panose="020B0606030504020204" pitchFamily="34" charset="0"/>
              </a:rPr>
              <a:t> </a:t>
            </a:r>
            <a:r>
              <a:rPr lang="it-IT" altLang="en-US" sz="2800" b="1" dirty="0" err="1">
                <a:latin typeface="Open Sans" panose="020B0606030504020204" pitchFamily="34" charset="0"/>
                <a:ea typeface="Open Sans" panose="020B0606030504020204" pitchFamily="34" charset="0"/>
                <a:cs typeface="Open Sans" panose="020B0606030504020204" pitchFamily="34" charset="0"/>
              </a:rPr>
              <a:t>schreiben</a:t>
            </a:r>
            <a:r>
              <a:rPr lang="it-IT" altLang="en-US" sz="2800" b="1" dirty="0">
                <a:latin typeface="Open Sans" panose="020B0606030504020204" pitchFamily="34" charset="0"/>
                <a:ea typeface="Open Sans" panose="020B0606030504020204" pitchFamily="34" charset="0"/>
                <a:cs typeface="Open Sans" panose="020B0606030504020204" pitchFamily="34" charset="0"/>
              </a:rPr>
              <a:t> </a:t>
            </a:r>
            <a:r>
              <a:rPr lang="it-IT" altLang="en-US" sz="2800" b="1" dirty="0" err="1">
                <a:latin typeface="Open Sans" panose="020B0606030504020204" pitchFamily="34" charset="0"/>
                <a:ea typeface="Open Sans" panose="020B0606030504020204" pitchFamily="34" charset="0"/>
                <a:cs typeface="Open Sans" panose="020B0606030504020204" pitchFamily="34" charset="0"/>
              </a:rPr>
              <a:t>wir</a:t>
            </a:r>
            <a:r>
              <a:rPr lang="it-IT" altLang="en-US" sz="2800" b="1" dirty="0">
                <a:latin typeface="Open Sans" panose="020B0606030504020204" pitchFamily="34" charset="0"/>
                <a:ea typeface="Open Sans" panose="020B0606030504020204" pitchFamily="34" charset="0"/>
                <a:cs typeface="Open Sans" panose="020B0606030504020204" pitchFamily="34" charset="0"/>
              </a:rPr>
              <a:t> Texte </a:t>
            </a:r>
            <a:r>
              <a:rPr lang="it-IT" altLang="en-US" sz="2800" b="1" dirty="0" err="1">
                <a:latin typeface="Open Sans" panose="020B0606030504020204" pitchFamily="34" charset="0"/>
                <a:ea typeface="Open Sans" panose="020B0606030504020204" pitchFamily="34" charset="0"/>
                <a:cs typeface="Open Sans" panose="020B0606030504020204" pitchFamily="34" charset="0"/>
              </a:rPr>
              <a:t>für</a:t>
            </a:r>
            <a:r>
              <a:rPr lang="it-IT" altLang="en-US" sz="2800" b="1" dirty="0">
                <a:latin typeface="Open Sans" panose="020B0606030504020204" pitchFamily="34" charset="0"/>
                <a:ea typeface="Open Sans" panose="020B0606030504020204" pitchFamily="34" charset="0"/>
                <a:cs typeface="Open Sans" panose="020B0606030504020204" pitchFamily="34" charset="0"/>
              </a:rPr>
              <a:t> </a:t>
            </a:r>
            <a:r>
              <a:rPr lang="it-IT" altLang="en-US" sz="2800" b="1" dirty="0" err="1">
                <a:latin typeface="Open Sans" panose="020B0606030504020204" pitchFamily="34" charset="0"/>
                <a:ea typeface="Open Sans" panose="020B0606030504020204" pitchFamily="34" charset="0"/>
                <a:cs typeface="Open Sans" panose="020B0606030504020204" pitchFamily="34" charset="0"/>
              </a:rPr>
              <a:t>das</a:t>
            </a:r>
            <a:r>
              <a:rPr lang="it-IT" altLang="en-US" sz="2800" b="1" dirty="0">
                <a:latin typeface="Open Sans" panose="020B0606030504020204" pitchFamily="34" charset="0"/>
                <a:ea typeface="Open Sans" panose="020B0606030504020204" pitchFamily="34" charset="0"/>
                <a:cs typeface="Open Sans" panose="020B0606030504020204" pitchFamily="34" charset="0"/>
              </a:rPr>
              <a:t> Internet?</a:t>
            </a:r>
            <a:endParaRPr lang="de-DE" altLang="en-US" sz="2800" dirty="0"/>
          </a:p>
        </p:txBody>
      </p:sp>
      <p:sp>
        <p:nvSpPr>
          <p:cNvPr id="51203" name="Textfeld 1">
            <a:extLst>
              <a:ext uri="{FF2B5EF4-FFF2-40B4-BE49-F238E27FC236}">
                <a16:creationId xmlns:a16="http://schemas.microsoft.com/office/drawing/2014/main" id="{C24EDCA5-2CC3-4E34-B9B3-EAD5CF4B371D}"/>
              </a:ext>
            </a:extLst>
          </p:cNvPr>
          <p:cNvSpPr txBox="1">
            <a:spLocks noChangeArrowheads="1"/>
          </p:cNvSpPr>
          <p:nvPr/>
        </p:nvSpPr>
        <p:spPr bwMode="auto">
          <a:xfrm>
            <a:off x="1403350" y="2276475"/>
            <a:ext cx="32242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3600" b="1">
                <a:latin typeface="Open Sans" panose="020B0606030504020204" pitchFamily="34" charset="0"/>
                <a:cs typeface="Open Sans" panose="020B0606030504020204" pitchFamily="34" charset="0"/>
              </a:rPr>
              <a:t>Die W-Fragen</a:t>
            </a:r>
          </a:p>
        </p:txBody>
      </p:sp>
      <p:pic>
        <p:nvPicPr>
          <p:cNvPr id="51204" name="Grafik 3">
            <a:extLst>
              <a:ext uri="{FF2B5EF4-FFF2-40B4-BE49-F238E27FC236}">
                <a16:creationId xmlns:a16="http://schemas.microsoft.com/office/drawing/2014/main" id="{462AFED3-4C94-4CD5-9786-7F8119ECE2D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2879725"/>
            <a:ext cx="4810125" cy="397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a:extLst>
              <a:ext uri="{FF2B5EF4-FFF2-40B4-BE49-F238E27FC236}">
                <a16:creationId xmlns:a16="http://schemas.microsoft.com/office/drawing/2014/main" id="{1ABD1981-4A01-4343-BAF4-B51FF8DD76A3}"/>
              </a:ext>
            </a:extLst>
          </p:cNvPr>
          <p:cNvSpPr>
            <a:spLocks noGrp="1" noChangeArrowheads="1"/>
          </p:cNvSpPr>
          <p:nvPr>
            <p:ph idx="1"/>
          </p:nvPr>
        </p:nvSpPr>
        <p:spPr>
          <a:xfrm>
            <a:off x="468312" y="2276474"/>
            <a:ext cx="8218487" cy="4221979"/>
          </a:xfrm>
        </p:spPr>
        <p:txBody>
          <a:bodyPr>
            <a:normAutofit fontScale="47500" lnSpcReduction="20000"/>
          </a:bodyPr>
          <a:lstStyle/>
          <a:p>
            <a:pPr marL="457200" lvl="1" indent="0" eaLnBrk="1" hangingPunct="1">
              <a:buFontTx/>
              <a:buNone/>
            </a:pPr>
            <a:r>
              <a:rPr lang="it-IT" altLang="en-US" sz="1800" b="1" dirty="0">
                <a:latin typeface="Open Sans" panose="020B0606030504020204" pitchFamily="34" charset="0"/>
                <a:cs typeface="Open Sans" panose="020B0606030504020204" pitchFamily="34" charset="0"/>
              </a:rPr>
              <a:t>	</a:t>
            </a:r>
            <a:r>
              <a:rPr lang="de-DE" altLang="en-US" sz="5100" b="1" dirty="0">
                <a:latin typeface="Open Sans" panose="020B0606030504020204" pitchFamily="34" charset="0"/>
                <a:cs typeface="Open Sans" panose="020B0606030504020204" pitchFamily="34" charset="0"/>
              </a:rPr>
              <a:t>Grundtext - Sprache</a:t>
            </a:r>
          </a:p>
          <a:p>
            <a:pPr marL="457200" lvl="1" indent="0" eaLnBrk="1" hangingPunct="1">
              <a:buFontTx/>
              <a:buNone/>
            </a:pPr>
            <a:endParaRPr lang="de-DE" altLang="en-US" sz="1800" dirty="0">
              <a:latin typeface="Open Sans" panose="020B0606030504020204" pitchFamily="34" charset="0"/>
              <a:cs typeface="Open Sans" panose="020B0606030504020204" pitchFamily="34" charset="0"/>
            </a:endParaRPr>
          </a:p>
          <a:p>
            <a:r>
              <a:rPr lang="de-DE" altLang="de-DE" sz="3400" dirty="0">
                <a:latin typeface="Open Sans" panose="020B0606030504020204" pitchFamily="34" charset="0"/>
                <a:cs typeface="Open Sans" panose="020B0606030504020204" pitchFamily="34" charset="0"/>
              </a:rPr>
              <a:t>Länge: ca. 250 Wörter, nicht länger als 500 bis 600 Wörter</a:t>
            </a:r>
          </a:p>
          <a:p>
            <a:r>
              <a:rPr lang="de-DE" altLang="de-DE" sz="3400" dirty="0">
                <a:latin typeface="Open Sans" panose="020B0606030504020204" pitchFamily="34" charset="0"/>
                <a:cs typeface="Open Sans" panose="020B0606030504020204" pitchFamily="34" charset="0"/>
              </a:rPr>
              <a:t>Einfache, verständliche, „leichte“ Sprache</a:t>
            </a:r>
          </a:p>
          <a:p>
            <a:r>
              <a:rPr lang="it-IT" altLang="de-DE" sz="3400" dirty="0" err="1">
                <a:latin typeface="Open Sans" panose="020B0606030504020204" pitchFamily="34" charset="0"/>
                <a:cs typeface="Open Sans" panose="020B0606030504020204" pitchFamily="34" charset="0"/>
              </a:rPr>
              <a:t>Verbalstil</a:t>
            </a:r>
            <a:endParaRPr lang="it-IT" altLang="de-DE" sz="3400" dirty="0">
              <a:latin typeface="Open Sans" panose="020B0606030504020204" pitchFamily="34" charset="0"/>
              <a:cs typeface="Open Sans" panose="020B0606030504020204" pitchFamily="34" charset="0"/>
            </a:endParaRPr>
          </a:p>
          <a:p>
            <a:r>
              <a:rPr lang="it-IT" altLang="de-DE" sz="3400" dirty="0" err="1">
                <a:latin typeface="Open Sans" panose="020B0606030504020204" pitchFamily="34" charset="0"/>
                <a:cs typeface="Open Sans" panose="020B0606030504020204" pitchFamily="34" charset="0"/>
              </a:rPr>
              <a:t>Aktiv</a:t>
            </a:r>
            <a:r>
              <a:rPr lang="it-IT" altLang="de-DE" sz="3400" dirty="0">
                <a:latin typeface="Open Sans" panose="020B0606030504020204" pitchFamily="34" charset="0"/>
                <a:cs typeface="Open Sans" panose="020B0606030504020204" pitchFamily="34" charset="0"/>
              </a:rPr>
              <a:t> </a:t>
            </a:r>
            <a:r>
              <a:rPr lang="it-IT" altLang="de-DE" sz="3400" dirty="0" err="1">
                <a:latin typeface="Open Sans" panose="020B0606030504020204" pitchFamily="34" charset="0"/>
                <a:cs typeface="Open Sans" panose="020B0606030504020204" pitchFamily="34" charset="0"/>
              </a:rPr>
              <a:t>statt</a:t>
            </a:r>
            <a:r>
              <a:rPr lang="it-IT" altLang="de-DE" sz="3400" dirty="0">
                <a:latin typeface="Open Sans" panose="020B0606030504020204" pitchFamily="34" charset="0"/>
                <a:cs typeface="Open Sans" panose="020B0606030504020204" pitchFamily="34" charset="0"/>
              </a:rPr>
              <a:t> </a:t>
            </a:r>
            <a:r>
              <a:rPr lang="it-IT" altLang="de-DE" sz="3400" dirty="0" err="1">
                <a:latin typeface="Open Sans" panose="020B0606030504020204" pitchFamily="34" charset="0"/>
                <a:cs typeface="Open Sans" panose="020B0606030504020204" pitchFamily="34" charset="0"/>
              </a:rPr>
              <a:t>Passiv</a:t>
            </a:r>
            <a:endParaRPr lang="de-DE" altLang="de-DE" sz="3400" dirty="0">
              <a:latin typeface="Open Sans" panose="020B0606030504020204" pitchFamily="34" charset="0"/>
              <a:cs typeface="Open Sans" panose="020B0606030504020204" pitchFamily="34" charset="0"/>
            </a:endParaRPr>
          </a:p>
          <a:p>
            <a:r>
              <a:rPr lang="de-DE" altLang="de-DE" sz="3400" dirty="0">
                <a:latin typeface="Open Sans" panose="020B0606030504020204" pitchFamily="34" charset="0"/>
                <a:cs typeface="Open Sans" panose="020B0606030504020204" pitchFamily="34" charset="0"/>
              </a:rPr>
              <a:t>Sofort mit der Information „herausrücken“</a:t>
            </a:r>
          </a:p>
          <a:p>
            <a:r>
              <a:rPr lang="de-DE" altLang="de-DE" sz="3400" dirty="0">
                <a:latin typeface="Open Sans" panose="020B0606030504020204" pitchFamily="34" charset="0"/>
                <a:cs typeface="Open Sans" panose="020B0606030504020204" pitchFamily="34" charset="0"/>
              </a:rPr>
              <a:t>Hervorhebungen, Links, Aufzählungen und Absätze einbauen</a:t>
            </a:r>
          </a:p>
          <a:p>
            <a:r>
              <a:rPr lang="it-IT" altLang="de-DE" sz="3400" dirty="0">
                <a:latin typeface="Open Sans" panose="020B0606030504020204" pitchFamily="34" charset="0"/>
                <a:cs typeface="Open Sans" panose="020B0606030504020204" pitchFamily="34" charset="0"/>
              </a:rPr>
              <a:t>Links </a:t>
            </a:r>
            <a:r>
              <a:rPr lang="it-IT" altLang="de-DE" sz="3400" dirty="0" err="1">
                <a:latin typeface="Open Sans" panose="020B0606030504020204" pitchFamily="34" charset="0"/>
                <a:cs typeface="Open Sans" panose="020B0606030504020204" pitchFamily="34" charset="0"/>
              </a:rPr>
              <a:t>benennen</a:t>
            </a:r>
            <a:endParaRPr lang="de-DE" altLang="de-DE" sz="3400" dirty="0">
              <a:latin typeface="Open Sans" panose="020B0606030504020204" pitchFamily="34" charset="0"/>
              <a:cs typeface="Open Sans" panose="020B0606030504020204" pitchFamily="34" charset="0"/>
            </a:endParaRPr>
          </a:p>
          <a:p>
            <a:r>
              <a:rPr lang="it-IT" altLang="de-DE" sz="3400" dirty="0" err="1">
                <a:latin typeface="Open Sans" panose="020B0606030504020204" pitchFamily="34" charset="0"/>
                <a:cs typeface="Open Sans" panose="020B0606030504020204" pitchFamily="34" charset="0"/>
              </a:rPr>
              <a:t>Nicht</a:t>
            </a:r>
            <a:r>
              <a:rPr lang="it-IT" altLang="de-DE" sz="3400" dirty="0">
                <a:latin typeface="Open Sans" panose="020B0606030504020204" pitchFamily="34" charset="0"/>
                <a:cs typeface="Open Sans" panose="020B0606030504020204" pitchFamily="34" charset="0"/>
              </a:rPr>
              <a:t> in </a:t>
            </a:r>
            <a:r>
              <a:rPr lang="it-IT" altLang="de-DE" sz="3400" dirty="0" err="1">
                <a:latin typeface="Open Sans" panose="020B0606030504020204" pitchFamily="34" charset="0"/>
                <a:cs typeface="Open Sans" panose="020B0606030504020204" pitchFamily="34" charset="0"/>
              </a:rPr>
              <a:t>Großbuchstaben</a:t>
            </a:r>
            <a:r>
              <a:rPr lang="it-IT" altLang="de-DE" sz="3400" dirty="0">
                <a:latin typeface="Open Sans" panose="020B0606030504020204" pitchFamily="34" charset="0"/>
                <a:cs typeface="Open Sans" panose="020B0606030504020204" pitchFamily="34" charset="0"/>
              </a:rPr>
              <a:t> </a:t>
            </a:r>
            <a:r>
              <a:rPr lang="it-IT" altLang="de-DE" sz="3400" dirty="0" err="1">
                <a:latin typeface="Open Sans" panose="020B0606030504020204" pitchFamily="34" charset="0"/>
                <a:cs typeface="Open Sans" panose="020B0606030504020204" pitchFamily="34" charset="0"/>
              </a:rPr>
              <a:t>schreiben</a:t>
            </a:r>
            <a:endParaRPr lang="it-IT" altLang="de-DE" sz="3400" dirty="0">
              <a:latin typeface="Open Sans" panose="020B0606030504020204" pitchFamily="34" charset="0"/>
              <a:cs typeface="Open Sans" panose="020B0606030504020204" pitchFamily="34" charset="0"/>
            </a:endParaRPr>
          </a:p>
          <a:p>
            <a:r>
              <a:rPr lang="it-IT" altLang="de-DE" sz="3400" dirty="0" err="1">
                <a:latin typeface="Open Sans" panose="020B0606030504020204" pitchFamily="34" charset="0"/>
                <a:cs typeface="Open Sans" panose="020B0606030504020204" pitchFamily="34" charset="0"/>
              </a:rPr>
              <a:t>Nichts</a:t>
            </a:r>
            <a:r>
              <a:rPr lang="it-IT" altLang="de-DE" sz="3400" dirty="0">
                <a:latin typeface="Open Sans" panose="020B0606030504020204" pitchFamily="34" charset="0"/>
                <a:cs typeface="Open Sans" panose="020B0606030504020204" pitchFamily="34" charset="0"/>
              </a:rPr>
              <a:t> </a:t>
            </a:r>
            <a:r>
              <a:rPr lang="it-IT" altLang="de-DE" sz="3400" dirty="0" err="1">
                <a:latin typeface="Open Sans" panose="020B0606030504020204" pitchFamily="34" charset="0"/>
                <a:cs typeface="Open Sans" panose="020B0606030504020204" pitchFamily="34" charset="0"/>
              </a:rPr>
              <a:t>unterstreichen</a:t>
            </a:r>
            <a:endParaRPr lang="it-IT" altLang="de-DE" sz="3400" dirty="0">
              <a:latin typeface="Open Sans" panose="020B0606030504020204" pitchFamily="34" charset="0"/>
              <a:cs typeface="Open Sans" panose="020B0606030504020204" pitchFamily="34" charset="0"/>
            </a:endParaRPr>
          </a:p>
          <a:p>
            <a:r>
              <a:rPr lang="it-IT" altLang="de-DE" sz="3400" dirty="0" err="1">
                <a:latin typeface="Open Sans" panose="020B0606030504020204" pitchFamily="34" charset="0"/>
                <a:cs typeface="Open Sans" panose="020B0606030504020204" pitchFamily="34" charset="0"/>
              </a:rPr>
              <a:t>Nicht</a:t>
            </a:r>
            <a:r>
              <a:rPr lang="it-IT" altLang="de-DE" sz="3400" dirty="0">
                <a:latin typeface="Open Sans" panose="020B0606030504020204" pitchFamily="34" charset="0"/>
                <a:cs typeface="Open Sans" panose="020B0606030504020204" pitchFamily="34" charset="0"/>
              </a:rPr>
              <a:t> </a:t>
            </a:r>
            <a:r>
              <a:rPr lang="it-IT" altLang="de-DE" sz="3400" dirty="0" err="1">
                <a:latin typeface="Open Sans" panose="020B0606030504020204" pitchFamily="34" charset="0"/>
                <a:cs typeface="Open Sans" panose="020B0606030504020204" pitchFamily="34" charset="0"/>
              </a:rPr>
              <a:t>kursiv</a:t>
            </a:r>
            <a:r>
              <a:rPr lang="it-IT" altLang="de-DE" sz="3400" dirty="0">
                <a:latin typeface="Open Sans" panose="020B0606030504020204" pitchFamily="34" charset="0"/>
                <a:cs typeface="Open Sans" panose="020B0606030504020204" pitchFamily="34" charset="0"/>
              </a:rPr>
              <a:t> </a:t>
            </a:r>
            <a:r>
              <a:rPr lang="it-IT" altLang="de-DE" sz="3400" dirty="0" err="1">
                <a:latin typeface="Open Sans" panose="020B0606030504020204" pitchFamily="34" charset="0"/>
                <a:cs typeface="Open Sans" panose="020B0606030504020204" pitchFamily="34" charset="0"/>
              </a:rPr>
              <a:t>schreiben</a:t>
            </a:r>
            <a:r>
              <a:rPr lang="it-IT" altLang="de-DE" sz="3400" dirty="0">
                <a:latin typeface="Open Sans" panose="020B0606030504020204" pitchFamily="34" charset="0"/>
                <a:cs typeface="Open Sans" panose="020B0606030504020204" pitchFamily="34" charset="0"/>
              </a:rPr>
              <a:t> </a:t>
            </a:r>
            <a:endParaRPr lang="de-DE" altLang="de-DE" sz="3400" dirty="0">
              <a:latin typeface="Open Sans" panose="020B0606030504020204" pitchFamily="34" charset="0"/>
              <a:cs typeface="Open Sans" panose="020B0606030504020204" pitchFamily="34" charset="0"/>
            </a:endParaRPr>
          </a:p>
          <a:p>
            <a:r>
              <a:rPr lang="de-DE" altLang="de-DE" sz="3400" dirty="0">
                <a:latin typeface="Open Sans" panose="020B0606030504020204" pitchFamily="34" charset="0"/>
                <a:cs typeface="Open Sans" panose="020B0606030504020204" pitchFamily="34" charset="0"/>
              </a:rPr>
              <a:t>Direkte Ansprache</a:t>
            </a:r>
          </a:p>
          <a:p>
            <a:r>
              <a:rPr lang="de-DE" altLang="de-DE" sz="3400" dirty="0">
                <a:latin typeface="Open Sans" panose="020B0606030504020204" pitchFamily="34" charset="0"/>
                <a:cs typeface="Open Sans" panose="020B0606030504020204" pitchFamily="34" charset="0"/>
              </a:rPr>
              <a:t>Leser begleiten</a:t>
            </a:r>
          </a:p>
        </p:txBody>
      </p:sp>
      <p:sp>
        <p:nvSpPr>
          <p:cNvPr id="52227" name="Rectangle 2">
            <a:extLst>
              <a:ext uri="{FF2B5EF4-FFF2-40B4-BE49-F238E27FC236}">
                <a16:creationId xmlns:a16="http://schemas.microsoft.com/office/drawing/2014/main" id="{9071FBAA-D3FF-49E5-992F-F4C599C780E0}"/>
              </a:ext>
            </a:extLst>
          </p:cNvPr>
          <p:cNvSpPr>
            <a:spLocks noGrp="1" noChangeArrowheads="1"/>
          </p:cNvSpPr>
          <p:nvPr>
            <p:ph type="title"/>
          </p:nvPr>
        </p:nvSpPr>
        <p:spPr>
          <a:xfrm>
            <a:off x="468313" y="1052513"/>
            <a:ext cx="8229600" cy="1081087"/>
          </a:xfrm>
        </p:spPr>
        <p:txBody>
          <a:bodyPr>
            <a:normAutofit/>
          </a:bodyPr>
          <a:lstStyle/>
          <a:p>
            <a:pPr eaLnBrk="1" hangingPunct="1"/>
            <a:r>
              <a:rPr lang="it-IT" altLang="en-US" sz="2800" b="1" dirty="0" err="1">
                <a:latin typeface="Open Sans" panose="020B0606030504020204" pitchFamily="34" charset="0"/>
                <a:ea typeface="Open Sans" panose="020B0606030504020204" pitchFamily="34" charset="0"/>
                <a:cs typeface="Open Sans" panose="020B0606030504020204" pitchFamily="34" charset="0"/>
              </a:rPr>
              <a:t>Wie</a:t>
            </a:r>
            <a:r>
              <a:rPr lang="it-IT" altLang="en-US" sz="2800" b="1" dirty="0">
                <a:latin typeface="Open Sans" panose="020B0606030504020204" pitchFamily="34" charset="0"/>
                <a:ea typeface="Open Sans" panose="020B0606030504020204" pitchFamily="34" charset="0"/>
                <a:cs typeface="Open Sans" panose="020B0606030504020204" pitchFamily="34" charset="0"/>
              </a:rPr>
              <a:t> </a:t>
            </a:r>
            <a:r>
              <a:rPr lang="it-IT" altLang="en-US" sz="2800" b="1" dirty="0" err="1">
                <a:latin typeface="Open Sans" panose="020B0606030504020204" pitchFamily="34" charset="0"/>
                <a:ea typeface="Open Sans" panose="020B0606030504020204" pitchFamily="34" charset="0"/>
                <a:cs typeface="Open Sans" panose="020B0606030504020204" pitchFamily="34" charset="0"/>
              </a:rPr>
              <a:t>schreiben</a:t>
            </a:r>
            <a:r>
              <a:rPr lang="it-IT" altLang="en-US" sz="2800" b="1" dirty="0">
                <a:latin typeface="Open Sans" panose="020B0606030504020204" pitchFamily="34" charset="0"/>
                <a:ea typeface="Open Sans" panose="020B0606030504020204" pitchFamily="34" charset="0"/>
                <a:cs typeface="Open Sans" panose="020B0606030504020204" pitchFamily="34" charset="0"/>
              </a:rPr>
              <a:t> </a:t>
            </a:r>
            <a:r>
              <a:rPr lang="it-IT" altLang="en-US" sz="2800" b="1" dirty="0" err="1">
                <a:latin typeface="Open Sans" panose="020B0606030504020204" pitchFamily="34" charset="0"/>
                <a:ea typeface="Open Sans" panose="020B0606030504020204" pitchFamily="34" charset="0"/>
                <a:cs typeface="Open Sans" panose="020B0606030504020204" pitchFamily="34" charset="0"/>
              </a:rPr>
              <a:t>wir</a:t>
            </a:r>
            <a:r>
              <a:rPr lang="it-IT" altLang="en-US" sz="2800" b="1" dirty="0">
                <a:latin typeface="Open Sans" panose="020B0606030504020204" pitchFamily="34" charset="0"/>
                <a:ea typeface="Open Sans" panose="020B0606030504020204" pitchFamily="34" charset="0"/>
                <a:cs typeface="Open Sans" panose="020B0606030504020204" pitchFamily="34" charset="0"/>
              </a:rPr>
              <a:t> Texte </a:t>
            </a:r>
            <a:r>
              <a:rPr lang="it-IT" altLang="en-US" sz="2800" b="1" dirty="0" err="1">
                <a:latin typeface="Open Sans" panose="020B0606030504020204" pitchFamily="34" charset="0"/>
                <a:ea typeface="Open Sans" panose="020B0606030504020204" pitchFamily="34" charset="0"/>
                <a:cs typeface="Open Sans" panose="020B0606030504020204" pitchFamily="34" charset="0"/>
              </a:rPr>
              <a:t>für</a:t>
            </a:r>
            <a:r>
              <a:rPr lang="it-IT" altLang="en-US" sz="2800" b="1" dirty="0">
                <a:latin typeface="Open Sans" panose="020B0606030504020204" pitchFamily="34" charset="0"/>
                <a:ea typeface="Open Sans" panose="020B0606030504020204" pitchFamily="34" charset="0"/>
                <a:cs typeface="Open Sans" panose="020B0606030504020204" pitchFamily="34" charset="0"/>
              </a:rPr>
              <a:t> </a:t>
            </a:r>
            <a:r>
              <a:rPr lang="it-IT" altLang="en-US" sz="2800" b="1" dirty="0" err="1">
                <a:latin typeface="Open Sans" panose="020B0606030504020204" pitchFamily="34" charset="0"/>
                <a:ea typeface="Open Sans" panose="020B0606030504020204" pitchFamily="34" charset="0"/>
                <a:cs typeface="Open Sans" panose="020B0606030504020204" pitchFamily="34" charset="0"/>
              </a:rPr>
              <a:t>das</a:t>
            </a:r>
            <a:r>
              <a:rPr lang="it-IT" altLang="en-US" sz="2800" b="1" dirty="0">
                <a:latin typeface="Open Sans" panose="020B0606030504020204" pitchFamily="34" charset="0"/>
                <a:ea typeface="Open Sans" panose="020B0606030504020204" pitchFamily="34" charset="0"/>
                <a:cs typeface="Open Sans" panose="020B0606030504020204" pitchFamily="34" charset="0"/>
              </a:rPr>
              <a:t> Internet?</a:t>
            </a:r>
            <a:endParaRPr lang="de-DE" altLang="en-US" sz="2800" b="1"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a:extLst>
              <a:ext uri="{FF2B5EF4-FFF2-40B4-BE49-F238E27FC236}">
                <a16:creationId xmlns:a16="http://schemas.microsoft.com/office/drawing/2014/main" id="{8DCD83F6-1AF2-4B8B-9FC6-4F3C41435A95}"/>
              </a:ext>
            </a:extLst>
          </p:cNvPr>
          <p:cNvSpPr>
            <a:spLocks noGrp="1" noChangeArrowheads="1"/>
          </p:cNvSpPr>
          <p:nvPr>
            <p:ph idx="1"/>
          </p:nvPr>
        </p:nvSpPr>
        <p:spPr>
          <a:xfrm>
            <a:off x="457200" y="2276475"/>
            <a:ext cx="8229600" cy="3384550"/>
          </a:xfrm>
        </p:spPr>
        <p:txBody>
          <a:bodyPr>
            <a:normAutofit fontScale="92500" lnSpcReduction="20000"/>
          </a:bodyPr>
          <a:lstStyle/>
          <a:p>
            <a:pPr marL="457200" lvl="1" indent="0" eaLnBrk="1" hangingPunct="1">
              <a:buFontTx/>
              <a:buNone/>
            </a:pPr>
            <a:r>
              <a:rPr lang="it-IT" altLang="en-US" sz="1800" b="1" dirty="0">
                <a:latin typeface="Open Sans" panose="020B0606030504020204" pitchFamily="34" charset="0"/>
                <a:cs typeface="Open Sans" panose="020B0606030504020204" pitchFamily="34" charset="0"/>
              </a:rPr>
              <a:t>	</a:t>
            </a:r>
            <a:r>
              <a:rPr lang="de-DE" altLang="en-US" sz="2600" b="1" dirty="0">
                <a:solidFill>
                  <a:srgbClr val="FF0000"/>
                </a:solidFill>
                <a:latin typeface="Open Sans" panose="020B0606030504020204" pitchFamily="34" charset="0"/>
                <a:cs typeface="Open Sans" panose="020B0606030504020204" pitchFamily="34" charset="0"/>
              </a:rPr>
              <a:t>„</a:t>
            </a:r>
            <a:r>
              <a:rPr lang="de-DE" altLang="en-US" sz="2600" b="1" dirty="0" err="1">
                <a:solidFill>
                  <a:srgbClr val="FF0000"/>
                </a:solidFill>
                <a:latin typeface="Open Sans" panose="020B0606030504020204" pitchFamily="34" charset="0"/>
                <a:cs typeface="Open Sans" panose="020B0606030504020204" pitchFamily="34" charset="0"/>
              </a:rPr>
              <a:t>Don‘t</a:t>
            </a:r>
            <a:r>
              <a:rPr lang="de-DE" altLang="en-US" sz="2600" b="1" dirty="0">
                <a:solidFill>
                  <a:srgbClr val="FF0000"/>
                </a:solidFill>
                <a:latin typeface="Open Sans" panose="020B0606030504020204" pitchFamily="34" charset="0"/>
                <a:cs typeface="Open Sans" panose="020B0606030504020204" pitchFamily="34" charset="0"/>
              </a:rPr>
              <a:t> </a:t>
            </a:r>
            <a:r>
              <a:rPr lang="de-DE" altLang="en-US" sz="2600" b="1" dirty="0" err="1">
                <a:solidFill>
                  <a:srgbClr val="FF0000"/>
                </a:solidFill>
                <a:latin typeface="Open Sans" panose="020B0606030504020204" pitchFamily="34" charset="0"/>
                <a:cs typeface="Open Sans" panose="020B0606030504020204" pitchFamily="34" charset="0"/>
              </a:rPr>
              <a:t>make</a:t>
            </a:r>
            <a:r>
              <a:rPr lang="de-DE" altLang="en-US" sz="2600" b="1" dirty="0">
                <a:solidFill>
                  <a:srgbClr val="FF0000"/>
                </a:solidFill>
                <a:latin typeface="Open Sans" panose="020B0606030504020204" pitchFamily="34" charset="0"/>
                <a:cs typeface="Open Sans" panose="020B0606030504020204" pitchFamily="34" charset="0"/>
              </a:rPr>
              <a:t> </a:t>
            </a:r>
            <a:r>
              <a:rPr lang="de-DE" altLang="en-US" sz="2600" b="1" dirty="0" err="1">
                <a:solidFill>
                  <a:srgbClr val="FF0000"/>
                </a:solidFill>
                <a:latin typeface="Open Sans" panose="020B0606030504020204" pitchFamily="34" charset="0"/>
                <a:cs typeface="Open Sans" panose="020B0606030504020204" pitchFamily="34" charset="0"/>
              </a:rPr>
              <a:t>me</a:t>
            </a:r>
            <a:r>
              <a:rPr lang="de-DE" altLang="en-US" sz="2600" b="1" dirty="0">
                <a:solidFill>
                  <a:srgbClr val="FF0000"/>
                </a:solidFill>
                <a:latin typeface="Open Sans" panose="020B0606030504020204" pitchFamily="34" charset="0"/>
                <a:cs typeface="Open Sans" panose="020B0606030504020204" pitchFamily="34" charset="0"/>
              </a:rPr>
              <a:t> </a:t>
            </a:r>
            <a:r>
              <a:rPr lang="de-DE" altLang="en-US" sz="2600" b="1" dirty="0" err="1">
                <a:solidFill>
                  <a:srgbClr val="FF0000"/>
                </a:solidFill>
                <a:latin typeface="Open Sans" panose="020B0606030504020204" pitchFamily="34" charset="0"/>
                <a:cs typeface="Open Sans" panose="020B0606030504020204" pitchFamily="34" charset="0"/>
              </a:rPr>
              <a:t>think</a:t>
            </a:r>
            <a:r>
              <a:rPr lang="de-DE" altLang="en-US" sz="2600" b="1" dirty="0">
                <a:solidFill>
                  <a:srgbClr val="FF0000"/>
                </a:solidFill>
                <a:latin typeface="Open Sans" panose="020B0606030504020204" pitchFamily="34" charset="0"/>
                <a:cs typeface="Open Sans" panose="020B0606030504020204" pitchFamily="34" charset="0"/>
              </a:rPr>
              <a:t>“ – „</a:t>
            </a:r>
            <a:r>
              <a:rPr lang="de-DE" altLang="en-US" sz="2600" b="1" dirty="0" err="1">
                <a:solidFill>
                  <a:srgbClr val="FF0000"/>
                </a:solidFill>
                <a:latin typeface="Open Sans" panose="020B0606030504020204" pitchFamily="34" charset="0"/>
                <a:cs typeface="Open Sans" panose="020B0606030504020204" pitchFamily="34" charset="0"/>
              </a:rPr>
              <a:t>Less</a:t>
            </a:r>
            <a:r>
              <a:rPr lang="de-DE" altLang="en-US" sz="2600" b="1" dirty="0">
                <a:solidFill>
                  <a:srgbClr val="FF0000"/>
                </a:solidFill>
                <a:latin typeface="Open Sans" panose="020B0606030504020204" pitchFamily="34" charset="0"/>
                <a:cs typeface="Open Sans" panose="020B0606030504020204" pitchFamily="34" charset="0"/>
              </a:rPr>
              <a:t> ist </a:t>
            </a:r>
            <a:r>
              <a:rPr lang="de-DE" altLang="en-US" sz="2600" b="1" dirty="0" err="1">
                <a:solidFill>
                  <a:srgbClr val="FF0000"/>
                </a:solidFill>
                <a:latin typeface="Open Sans" panose="020B0606030504020204" pitchFamily="34" charset="0"/>
                <a:cs typeface="Open Sans" panose="020B0606030504020204" pitchFamily="34" charset="0"/>
              </a:rPr>
              <a:t>more</a:t>
            </a:r>
            <a:r>
              <a:rPr lang="de-DE" altLang="en-US" sz="2600" b="1" dirty="0">
                <a:solidFill>
                  <a:srgbClr val="FF0000"/>
                </a:solidFill>
                <a:latin typeface="Open Sans" panose="020B0606030504020204" pitchFamily="34" charset="0"/>
                <a:cs typeface="Open Sans" panose="020B0606030504020204" pitchFamily="34" charset="0"/>
              </a:rPr>
              <a:t>“</a:t>
            </a:r>
          </a:p>
          <a:p>
            <a:pPr marL="457200" lvl="1" indent="0" eaLnBrk="1" hangingPunct="1">
              <a:buFontTx/>
              <a:buNone/>
            </a:pPr>
            <a:endParaRPr lang="de-DE" altLang="en-US" sz="1800" dirty="0">
              <a:latin typeface="Open Sans" panose="020B0606030504020204" pitchFamily="34" charset="0"/>
              <a:cs typeface="Open Sans" panose="020B0606030504020204" pitchFamily="34" charset="0"/>
            </a:endParaRPr>
          </a:p>
          <a:p>
            <a:r>
              <a:rPr lang="de-DE" altLang="de-DE" dirty="0">
                <a:latin typeface="Open Sans" panose="020B0606030504020204" pitchFamily="34" charset="0"/>
                <a:cs typeface="Open Sans" panose="020B0606030504020204" pitchFamily="34" charset="0"/>
              </a:rPr>
              <a:t>Wissen, was der Nutzer auf meiner Webseite sucht</a:t>
            </a:r>
          </a:p>
          <a:p>
            <a:r>
              <a:rPr lang="de-DE" altLang="de-DE" dirty="0">
                <a:latin typeface="Open Sans" panose="020B0606030504020204" pitchFamily="34" charset="0"/>
                <a:cs typeface="Open Sans" panose="020B0606030504020204" pitchFamily="34" charset="0"/>
              </a:rPr>
              <a:t>Die Informationen möglichst einfach, prägnant und klar darlegen</a:t>
            </a:r>
          </a:p>
          <a:p>
            <a:r>
              <a:rPr lang="de-DE" altLang="de-DE" dirty="0">
                <a:latin typeface="Open Sans" panose="020B0606030504020204" pitchFamily="34" charset="0"/>
                <a:cs typeface="Open Sans" panose="020B0606030504020204" pitchFamily="34" charset="0"/>
              </a:rPr>
              <a:t>Mit </a:t>
            </a:r>
            <a:r>
              <a:rPr lang="de-DE" altLang="de-DE">
                <a:latin typeface="Open Sans" panose="020B0606030504020204" pitchFamily="34" charset="0"/>
                <a:cs typeface="Open Sans" panose="020B0606030504020204" pitchFamily="34" charset="0"/>
              </a:rPr>
              <a:t>den wichtigen </a:t>
            </a:r>
            <a:r>
              <a:rPr lang="de-DE" altLang="de-DE" dirty="0">
                <a:latin typeface="Open Sans" panose="020B0606030504020204" pitchFamily="34" charset="0"/>
                <a:cs typeface="Open Sans" panose="020B0606030504020204" pitchFamily="34" charset="0"/>
              </a:rPr>
              <a:t>Informationen sofort „herausrücken“</a:t>
            </a:r>
          </a:p>
          <a:p>
            <a:r>
              <a:rPr lang="de-DE" altLang="de-DE" dirty="0">
                <a:latin typeface="Open Sans" panose="020B0606030504020204" pitchFamily="34" charset="0"/>
                <a:cs typeface="Open Sans" panose="020B0606030504020204" pitchFamily="34" charset="0"/>
              </a:rPr>
              <a:t>So wenig Klicks als möglich</a:t>
            </a:r>
          </a:p>
          <a:p>
            <a:r>
              <a:rPr lang="de-DE" altLang="de-DE" dirty="0">
                <a:latin typeface="Open Sans" panose="020B0606030504020204" pitchFamily="34" charset="0"/>
                <a:cs typeface="Open Sans" panose="020B0606030504020204" pitchFamily="34" charset="0"/>
              </a:rPr>
              <a:t>Wissen, welche Fragen der Nutzer stellt (real FAQ vs. QWWPWA </a:t>
            </a:r>
            <a:r>
              <a:rPr lang="de-DE" altLang="de-DE" dirty="0">
                <a:latin typeface="Open Sans" panose="020B0606030504020204" pitchFamily="34" charset="0"/>
                <a:cs typeface="Open Sans" panose="020B0606030504020204" pitchFamily="34" charset="0"/>
                <a:sym typeface="Wingdings" panose="05000000000000000000" pitchFamily="2" charset="2"/>
              </a:rPr>
              <a:t> Questions </a:t>
            </a:r>
            <a:r>
              <a:rPr lang="de-DE" altLang="de-DE" dirty="0" err="1">
                <a:latin typeface="Open Sans" panose="020B0606030504020204" pitchFamily="34" charset="0"/>
                <a:cs typeface="Open Sans" panose="020B0606030504020204" pitchFamily="34" charset="0"/>
                <a:sym typeface="Wingdings" panose="05000000000000000000" pitchFamily="2" charset="2"/>
              </a:rPr>
              <a:t>we</a:t>
            </a:r>
            <a:r>
              <a:rPr lang="de-DE" altLang="de-DE" dirty="0">
                <a:latin typeface="Open Sans" panose="020B0606030504020204" pitchFamily="34" charset="0"/>
                <a:cs typeface="Open Sans" panose="020B0606030504020204" pitchFamily="34" charset="0"/>
                <a:sym typeface="Wingdings" panose="05000000000000000000" pitchFamily="2" charset="2"/>
              </a:rPr>
              <a:t> </a:t>
            </a:r>
            <a:r>
              <a:rPr lang="de-DE" altLang="de-DE" dirty="0" err="1">
                <a:latin typeface="Open Sans" panose="020B0606030504020204" pitchFamily="34" charset="0"/>
                <a:cs typeface="Open Sans" panose="020B0606030504020204" pitchFamily="34" charset="0"/>
                <a:sym typeface="Wingdings" panose="05000000000000000000" pitchFamily="2" charset="2"/>
              </a:rPr>
              <a:t>wish</a:t>
            </a:r>
            <a:r>
              <a:rPr lang="de-DE" altLang="de-DE" dirty="0">
                <a:latin typeface="Open Sans" panose="020B0606030504020204" pitchFamily="34" charset="0"/>
                <a:cs typeface="Open Sans" panose="020B0606030504020204" pitchFamily="34" charset="0"/>
                <a:sym typeface="Wingdings" panose="05000000000000000000" pitchFamily="2" charset="2"/>
              </a:rPr>
              <a:t> </a:t>
            </a:r>
            <a:r>
              <a:rPr lang="de-DE" altLang="de-DE" dirty="0" err="1">
                <a:latin typeface="Open Sans" panose="020B0606030504020204" pitchFamily="34" charset="0"/>
                <a:cs typeface="Open Sans" panose="020B0606030504020204" pitchFamily="34" charset="0"/>
                <a:sym typeface="Wingdings" panose="05000000000000000000" pitchFamily="2" charset="2"/>
              </a:rPr>
              <a:t>people</a:t>
            </a:r>
            <a:r>
              <a:rPr lang="de-DE" altLang="de-DE" dirty="0">
                <a:latin typeface="Open Sans" panose="020B0606030504020204" pitchFamily="34" charset="0"/>
                <a:cs typeface="Open Sans" panose="020B0606030504020204" pitchFamily="34" charset="0"/>
                <a:sym typeface="Wingdings" panose="05000000000000000000" pitchFamily="2" charset="2"/>
              </a:rPr>
              <a:t> </a:t>
            </a:r>
            <a:r>
              <a:rPr lang="de-DE" altLang="de-DE" dirty="0" err="1">
                <a:latin typeface="Open Sans" panose="020B0606030504020204" pitchFamily="34" charset="0"/>
                <a:cs typeface="Open Sans" panose="020B0606030504020204" pitchFamily="34" charset="0"/>
                <a:sym typeface="Wingdings" panose="05000000000000000000" pitchFamily="2" charset="2"/>
              </a:rPr>
              <a:t>would</a:t>
            </a:r>
            <a:r>
              <a:rPr lang="de-DE" altLang="de-DE" dirty="0">
                <a:latin typeface="Open Sans" panose="020B0606030504020204" pitchFamily="34" charset="0"/>
                <a:cs typeface="Open Sans" panose="020B0606030504020204" pitchFamily="34" charset="0"/>
                <a:sym typeface="Wingdings" panose="05000000000000000000" pitchFamily="2" charset="2"/>
              </a:rPr>
              <a:t> </a:t>
            </a:r>
            <a:r>
              <a:rPr lang="de-DE" altLang="de-DE" dirty="0" err="1">
                <a:latin typeface="Open Sans" panose="020B0606030504020204" pitchFamily="34" charset="0"/>
                <a:cs typeface="Open Sans" panose="020B0606030504020204" pitchFamily="34" charset="0"/>
                <a:sym typeface="Wingdings" panose="05000000000000000000" pitchFamily="2" charset="2"/>
              </a:rPr>
              <a:t>ask</a:t>
            </a:r>
            <a:r>
              <a:rPr lang="de-DE" altLang="de-DE" dirty="0">
                <a:latin typeface="Open Sans" panose="020B0606030504020204" pitchFamily="34" charset="0"/>
                <a:cs typeface="Open Sans" panose="020B0606030504020204" pitchFamily="34" charset="0"/>
                <a:sym typeface="Wingdings" panose="05000000000000000000" pitchFamily="2" charset="2"/>
              </a:rPr>
              <a:t>)</a:t>
            </a:r>
          </a:p>
          <a:p>
            <a:r>
              <a:rPr lang="de-DE" altLang="de-DE" dirty="0">
                <a:latin typeface="Open Sans" panose="020B0606030504020204" pitchFamily="34" charset="0"/>
                <a:cs typeface="Open Sans" panose="020B0606030504020204" pitchFamily="34" charset="0"/>
                <a:sym typeface="Wingdings" panose="05000000000000000000" pitchFamily="2" charset="2"/>
              </a:rPr>
              <a:t>Es dem Nutzer einfach machen, Korrekturen vorzunehmen </a:t>
            </a:r>
          </a:p>
          <a:p>
            <a:r>
              <a:rPr lang="it-IT" altLang="de-DE" dirty="0" err="1">
                <a:latin typeface="Open Sans" panose="020B0606030504020204" pitchFamily="34" charset="0"/>
                <a:cs typeface="Open Sans" panose="020B0606030504020204" pitchFamily="34" charset="0"/>
                <a:sym typeface="Wingdings" panose="05000000000000000000" pitchFamily="2" charset="2"/>
              </a:rPr>
              <a:t>Den</a:t>
            </a:r>
            <a:r>
              <a:rPr lang="it-IT" altLang="de-DE" dirty="0">
                <a:latin typeface="Open Sans" panose="020B0606030504020204" pitchFamily="34" charset="0"/>
                <a:cs typeface="Open Sans" panose="020B0606030504020204" pitchFamily="34" charset="0"/>
                <a:sym typeface="Wingdings" panose="05000000000000000000" pitchFamily="2" charset="2"/>
              </a:rPr>
              <a:t> </a:t>
            </a:r>
            <a:r>
              <a:rPr lang="it-IT" altLang="de-DE" dirty="0" err="1">
                <a:latin typeface="Open Sans" panose="020B0606030504020204" pitchFamily="34" charset="0"/>
                <a:cs typeface="Open Sans" panose="020B0606030504020204" pitchFamily="34" charset="0"/>
                <a:sym typeface="Wingdings" panose="05000000000000000000" pitchFamily="2" charset="2"/>
              </a:rPr>
              <a:t>Nutzer</a:t>
            </a:r>
            <a:r>
              <a:rPr lang="it-IT" altLang="de-DE" dirty="0">
                <a:latin typeface="Open Sans" panose="020B0606030504020204" pitchFamily="34" charset="0"/>
                <a:cs typeface="Open Sans" panose="020B0606030504020204" pitchFamily="34" charset="0"/>
                <a:sym typeface="Wingdings" panose="05000000000000000000" pitchFamily="2" charset="2"/>
              </a:rPr>
              <a:t> </a:t>
            </a:r>
            <a:r>
              <a:rPr lang="it-IT" altLang="de-DE" dirty="0" err="1">
                <a:latin typeface="Open Sans" panose="020B0606030504020204" pitchFamily="34" charset="0"/>
                <a:cs typeface="Open Sans" panose="020B0606030504020204" pitchFamily="34" charset="0"/>
                <a:sym typeface="Wingdings" panose="05000000000000000000" pitchFamily="2" charset="2"/>
              </a:rPr>
              <a:t>beim</a:t>
            </a:r>
            <a:r>
              <a:rPr lang="it-IT" altLang="de-DE" dirty="0">
                <a:latin typeface="Open Sans" panose="020B0606030504020204" pitchFamily="34" charset="0"/>
                <a:cs typeface="Open Sans" panose="020B0606030504020204" pitchFamily="34" charset="0"/>
                <a:sym typeface="Wingdings" panose="05000000000000000000" pitchFamily="2" charset="2"/>
              </a:rPr>
              <a:t> </a:t>
            </a:r>
            <a:r>
              <a:rPr lang="it-IT" altLang="de-DE" dirty="0" err="1">
                <a:latin typeface="Open Sans" panose="020B0606030504020204" pitchFamily="34" charset="0"/>
                <a:cs typeface="Open Sans" panose="020B0606030504020204" pitchFamily="34" charset="0"/>
                <a:sym typeface="Wingdings" panose="05000000000000000000" pitchFamily="2" charset="2"/>
              </a:rPr>
              <a:t>Lesen</a:t>
            </a:r>
            <a:r>
              <a:rPr lang="it-IT" altLang="de-DE" dirty="0">
                <a:latin typeface="Open Sans" panose="020B0606030504020204" pitchFamily="34" charset="0"/>
                <a:cs typeface="Open Sans" panose="020B0606030504020204" pitchFamily="34" charset="0"/>
                <a:sym typeface="Wingdings" panose="05000000000000000000" pitchFamily="2" charset="2"/>
              </a:rPr>
              <a:t> </a:t>
            </a:r>
            <a:r>
              <a:rPr lang="it-IT" altLang="de-DE" dirty="0" err="1">
                <a:latin typeface="Open Sans" panose="020B0606030504020204" pitchFamily="34" charset="0"/>
                <a:cs typeface="Open Sans" panose="020B0606030504020204" pitchFamily="34" charset="0"/>
                <a:sym typeface="Wingdings" panose="05000000000000000000" pitchFamily="2" charset="2"/>
              </a:rPr>
              <a:t>begleiten</a:t>
            </a:r>
            <a:r>
              <a:rPr lang="it-IT" altLang="de-DE" dirty="0">
                <a:latin typeface="Open Sans" panose="020B0606030504020204" pitchFamily="34" charset="0"/>
                <a:cs typeface="Open Sans" panose="020B0606030504020204" pitchFamily="34" charset="0"/>
                <a:sym typeface="Wingdings" panose="05000000000000000000" pitchFamily="2" charset="2"/>
              </a:rPr>
              <a:t> </a:t>
            </a:r>
            <a:r>
              <a:rPr lang="it-IT" altLang="de-DE" sz="1700" dirty="0">
                <a:latin typeface="Open Sans" panose="020B0606030504020204" pitchFamily="34" charset="0"/>
                <a:cs typeface="Open Sans" panose="020B0606030504020204" pitchFamily="34" charset="0"/>
                <a:sym typeface="Wingdings" panose="05000000000000000000" pitchFamily="2" charset="2"/>
              </a:rPr>
              <a:t>(</a:t>
            </a:r>
            <a:r>
              <a:rPr lang="it-IT" altLang="de-DE" sz="1700" dirty="0" err="1">
                <a:latin typeface="Open Sans" panose="020B0606030504020204" pitchFamily="34" charset="0"/>
                <a:cs typeface="Open Sans" panose="020B0606030504020204" pitchFamily="34" charset="0"/>
                <a:sym typeface="Wingdings" panose="05000000000000000000" pitchFamily="2" charset="2"/>
              </a:rPr>
              <a:t>z.B</a:t>
            </a:r>
            <a:r>
              <a:rPr lang="it-IT" altLang="de-DE" sz="1700" dirty="0">
                <a:latin typeface="Open Sans" panose="020B0606030504020204" pitchFamily="34" charset="0"/>
                <a:cs typeface="Open Sans" panose="020B0606030504020204" pitchFamily="34" charset="0"/>
                <a:sym typeface="Wingdings" panose="05000000000000000000" pitchFamily="2" charset="2"/>
              </a:rPr>
              <a:t>. </a:t>
            </a:r>
            <a:r>
              <a:rPr lang="it-IT" altLang="de-DE" sz="1700" i="1" dirty="0" err="1">
                <a:latin typeface="Open Sans" panose="020B0606030504020204" pitchFamily="34" charset="0"/>
                <a:cs typeface="Open Sans" panose="020B0606030504020204" pitchFamily="34" charset="0"/>
                <a:sym typeface="Wingdings" panose="05000000000000000000" pitchFamily="2" charset="2"/>
              </a:rPr>
              <a:t>Hier</a:t>
            </a:r>
            <a:r>
              <a:rPr lang="it-IT" altLang="de-DE" sz="1700" i="1" dirty="0">
                <a:latin typeface="Open Sans" panose="020B0606030504020204" pitchFamily="34" charset="0"/>
                <a:cs typeface="Open Sans" panose="020B0606030504020204" pitchFamily="34" charset="0"/>
                <a:sym typeface="Wingdings" panose="05000000000000000000" pitchFamily="2" charset="2"/>
              </a:rPr>
              <a:t> </a:t>
            </a:r>
            <a:r>
              <a:rPr lang="it-IT" altLang="de-DE" sz="1700" i="1" dirty="0" err="1">
                <a:latin typeface="Open Sans" panose="020B0606030504020204" pitchFamily="34" charset="0"/>
                <a:cs typeface="Open Sans" panose="020B0606030504020204" pitchFamily="34" charset="0"/>
                <a:sym typeface="Wingdings" panose="05000000000000000000" pitchFamily="2" charset="2"/>
              </a:rPr>
              <a:t>finden</a:t>
            </a:r>
            <a:r>
              <a:rPr lang="it-IT" altLang="de-DE" sz="1700" i="1" dirty="0">
                <a:latin typeface="Open Sans" panose="020B0606030504020204" pitchFamily="34" charset="0"/>
                <a:cs typeface="Open Sans" panose="020B0606030504020204" pitchFamily="34" charset="0"/>
                <a:sym typeface="Wingdings" panose="05000000000000000000" pitchFamily="2" charset="2"/>
              </a:rPr>
              <a:t> </a:t>
            </a:r>
            <a:r>
              <a:rPr lang="it-IT" altLang="de-DE" sz="1700" i="1" dirty="0" err="1">
                <a:latin typeface="Open Sans" panose="020B0606030504020204" pitchFamily="34" charset="0"/>
                <a:cs typeface="Open Sans" panose="020B0606030504020204" pitchFamily="34" charset="0"/>
                <a:sym typeface="Wingdings" panose="05000000000000000000" pitchFamily="2" charset="2"/>
              </a:rPr>
              <a:t>Sie</a:t>
            </a:r>
            <a:r>
              <a:rPr lang="it-IT" altLang="de-DE" sz="1700" i="1" dirty="0">
                <a:latin typeface="Open Sans" panose="020B0606030504020204" pitchFamily="34" charset="0"/>
                <a:cs typeface="Open Sans" panose="020B0606030504020204" pitchFamily="34" charset="0"/>
                <a:sym typeface="Wingdings" panose="05000000000000000000" pitchFamily="2" charset="2"/>
              </a:rPr>
              <a:t> </a:t>
            </a:r>
            <a:r>
              <a:rPr lang="it-IT" altLang="de-DE" sz="1700" i="1" dirty="0" err="1">
                <a:latin typeface="Open Sans" panose="020B0606030504020204" pitchFamily="34" charset="0"/>
                <a:cs typeface="Open Sans" panose="020B0606030504020204" pitchFamily="34" charset="0"/>
                <a:sym typeface="Wingdings" panose="05000000000000000000" pitchFamily="2" charset="2"/>
              </a:rPr>
              <a:t>das</a:t>
            </a:r>
            <a:r>
              <a:rPr lang="it-IT" altLang="de-DE" sz="1700" i="1" dirty="0">
                <a:latin typeface="Open Sans" panose="020B0606030504020204" pitchFamily="34" charset="0"/>
                <a:cs typeface="Open Sans" panose="020B0606030504020204" pitchFamily="34" charset="0"/>
                <a:sym typeface="Wingdings" panose="05000000000000000000" pitchFamily="2" charset="2"/>
              </a:rPr>
              <a:t> </a:t>
            </a:r>
            <a:r>
              <a:rPr lang="it-IT" altLang="de-DE" sz="1700" i="1" dirty="0" err="1">
                <a:latin typeface="Open Sans" panose="020B0606030504020204" pitchFamily="34" charset="0"/>
                <a:cs typeface="Open Sans" panose="020B0606030504020204" pitchFamily="34" charset="0"/>
                <a:sym typeface="Wingdings" panose="05000000000000000000" pitchFamily="2" charset="2"/>
              </a:rPr>
              <a:t>Einschreibeformular</a:t>
            </a:r>
            <a:r>
              <a:rPr lang="it-IT" altLang="de-DE" sz="1700" i="1" dirty="0">
                <a:latin typeface="Open Sans" panose="020B0606030504020204" pitchFamily="34" charset="0"/>
                <a:cs typeface="Open Sans" panose="020B0606030504020204" pitchFamily="34" charset="0"/>
                <a:sym typeface="Wingdings" panose="05000000000000000000" pitchFamily="2" charset="2"/>
              </a:rPr>
              <a:t> </a:t>
            </a:r>
            <a:r>
              <a:rPr lang="it-IT" altLang="de-DE" sz="1700" i="1" dirty="0" err="1">
                <a:latin typeface="Open Sans" panose="020B0606030504020204" pitchFamily="34" charset="0"/>
                <a:cs typeface="Open Sans" panose="020B0606030504020204" pitchFamily="34" charset="0"/>
                <a:sym typeface="Wingdings" panose="05000000000000000000" pitchFamily="2" charset="2"/>
              </a:rPr>
              <a:t>für</a:t>
            </a:r>
            <a:r>
              <a:rPr lang="it-IT" altLang="de-DE" sz="1700" i="1" dirty="0">
                <a:latin typeface="Open Sans" panose="020B0606030504020204" pitchFamily="34" charset="0"/>
                <a:cs typeface="Open Sans" panose="020B0606030504020204" pitchFamily="34" charset="0"/>
                <a:sym typeface="Wingdings" panose="05000000000000000000" pitchFamily="2" charset="2"/>
              </a:rPr>
              <a:t> </a:t>
            </a:r>
            <a:r>
              <a:rPr lang="it-IT" altLang="de-DE" sz="1700" i="1" dirty="0" err="1">
                <a:latin typeface="Open Sans" panose="020B0606030504020204" pitchFamily="34" charset="0"/>
                <a:cs typeface="Open Sans" panose="020B0606030504020204" pitchFamily="34" charset="0"/>
                <a:sym typeface="Wingdings" panose="05000000000000000000" pitchFamily="2" charset="2"/>
              </a:rPr>
              <a:t>das</a:t>
            </a:r>
            <a:r>
              <a:rPr lang="it-IT" altLang="de-DE" sz="1700" i="1" dirty="0">
                <a:latin typeface="Open Sans" panose="020B0606030504020204" pitchFamily="34" charset="0"/>
                <a:cs typeface="Open Sans" panose="020B0606030504020204" pitchFamily="34" charset="0"/>
                <a:sym typeface="Wingdings" panose="05000000000000000000" pitchFamily="2" charset="2"/>
              </a:rPr>
              <a:t> </a:t>
            </a:r>
            <a:r>
              <a:rPr lang="it-IT" altLang="de-DE" sz="1700" i="1" dirty="0" err="1">
                <a:latin typeface="Open Sans" panose="020B0606030504020204" pitchFamily="34" charset="0"/>
                <a:cs typeface="Open Sans" panose="020B0606030504020204" pitchFamily="34" charset="0"/>
                <a:sym typeface="Wingdings" panose="05000000000000000000" pitchFamily="2" charset="2"/>
              </a:rPr>
              <a:t>Schuljahr</a:t>
            </a:r>
            <a:r>
              <a:rPr lang="it-IT" altLang="de-DE" sz="1700" i="1" dirty="0">
                <a:latin typeface="Open Sans" panose="020B0606030504020204" pitchFamily="34" charset="0"/>
                <a:cs typeface="Open Sans" panose="020B0606030504020204" pitchFamily="34" charset="0"/>
                <a:sym typeface="Wingdings" panose="05000000000000000000" pitchFamily="2" charset="2"/>
              </a:rPr>
              <a:t> 2018/19</a:t>
            </a:r>
            <a:r>
              <a:rPr lang="it-IT" altLang="de-DE" sz="1700" dirty="0">
                <a:latin typeface="Open Sans" panose="020B0606030504020204" pitchFamily="34" charset="0"/>
                <a:cs typeface="Open Sans" panose="020B0606030504020204" pitchFamily="34" charset="0"/>
                <a:sym typeface="Wingdings" panose="05000000000000000000" pitchFamily="2" charset="2"/>
              </a:rPr>
              <a:t>) </a:t>
            </a:r>
            <a:endParaRPr lang="de-DE" altLang="de-DE" sz="1700" dirty="0">
              <a:latin typeface="Open Sans" panose="020B0606030504020204" pitchFamily="34" charset="0"/>
              <a:cs typeface="Open Sans" panose="020B0606030504020204" pitchFamily="34" charset="0"/>
            </a:endParaRPr>
          </a:p>
        </p:txBody>
      </p:sp>
      <p:sp>
        <p:nvSpPr>
          <p:cNvPr id="53251" name="Rectangle 2">
            <a:extLst>
              <a:ext uri="{FF2B5EF4-FFF2-40B4-BE49-F238E27FC236}">
                <a16:creationId xmlns:a16="http://schemas.microsoft.com/office/drawing/2014/main" id="{F7D21735-37F0-4507-8EE3-F73567CF13F5}"/>
              </a:ext>
            </a:extLst>
          </p:cNvPr>
          <p:cNvSpPr>
            <a:spLocks noGrp="1" noChangeArrowheads="1"/>
          </p:cNvSpPr>
          <p:nvPr>
            <p:ph type="title"/>
          </p:nvPr>
        </p:nvSpPr>
        <p:spPr>
          <a:xfrm>
            <a:off x="468313" y="1052513"/>
            <a:ext cx="8229600" cy="1081087"/>
          </a:xfrm>
        </p:spPr>
        <p:txBody>
          <a:bodyPr>
            <a:normAutofit/>
          </a:bodyPr>
          <a:lstStyle/>
          <a:p>
            <a:pPr eaLnBrk="1" hangingPunct="1"/>
            <a:r>
              <a:rPr lang="it-IT" altLang="en-US" sz="2800" b="1" dirty="0" err="1">
                <a:latin typeface="Open Sans" panose="020B0606030504020204" pitchFamily="34" charset="0"/>
                <a:ea typeface="Open Sans" panose="020B0606030504020204" pitchFamily="34" charset="0"/>
                <a:cs typeface="Open Sans" panose="020B0606030504020204" pitchFamily="34" charset="0"/>
              </a:rPr>
              <a:t>Wie</a:t>
            </a:r>
            <a:r>
              <a:rPr lang="it-IT" altLang="en-US" sz="2800" b="1" dirty="0">
                <a:latin typeface="Open Sans" panose="020B0606030504020204" pitchFamily="34" charset="0"/>
                <a:ea typeface="Open Sans" panose="020B0606030504020204" pitchFamily="34" charset="0"/>
                <a:cs typeface="Open Sans" panose="020B0606030504020204" pitchFamily="34" charset="0"/>
              </a:rPr>
              <a:t> </a:t>
            </a:r>
            <a:r>
              <a:rPr lang="it-IT" altLang="en-US" sz="2800" b="1" dirty="0" err="1">
                <a:latin typeface="Open Sans" panose="020B0606030504020204" pitchFamily="34" charset="0"/>
                <a:ea typeface="Open Sans" panose="020B0606030504020204" pitchFamily="34" charset="0"/>
                <a:cs typeface="Open Sans" panose="020B0606030504020204" pitchFamily="34" charset="0"/>
              </a:rPr>
              <a:t>schreiben</a:t>
            </a:r>
            <a:r>
              <a:rPr lang="it-IT" altLang="en-US" sz="2800" b="1" dirty="0">
                <a:latin typeface="Open Sans" panose="020B0606030504020204" pitchFamily="34" charset="0"/>
                <a:ea typeface="Open Sans" panose="020B0606030504020204" pitchFamily="34" charset="0"/>
                <a:cs typeface="Open Sans" panose="020B0606030504020204" pitchFamily="34" charset="0"/>
              </a:rPr>
              <a:t> </a:t>
            </a:r>
            <a:r>
              <a:rPr lang="it-IT" altLang="en-US" sz="2800" b="1" dirty="0" err="1">
                <a:latin typeface="Open Sans" panose="020B0606030504020204" pitchFamily="34" charset="0"/>
                <a:ea typeface="Open Sans" panose="020B0606030504020204" pitchFamily="34" charset="0"/>
                <a:cs typeface="Open Sans" panose="020B0606030504020204" pitchFamily="34" charset="0"/>
              </a:rPr>
              <a:t>wir</a:t>
            </a:r>
            <a:r>
              <a:rPr lang="it-IT" altLang="en-US" sz="2800" b="1" dirty="0">
                <a:latin typeface="Open Sans" panose="020B0606030504020204" pitchFamily="34" charset="0"/>
                <a:ea typeface="Open Sans" panose="020B0606030504020204" pitchFamily="34" charset="0"/>
                <a:cs typeface="Open Sans" panose="020B0606030504020204" pitchFamily="34" charset="0"/>
              </a:rPr>
              <a:t> Texte </a:t>
            </a:r>
            <a:r>
              <a:rPr lang="it-IT" altLang="en-US" sz="2800" b="1" dirty="0" err="1">
                <a:latin typeface="Open Sans" panose="020B0606030504020204" pitchFamily="34" charset="0"/>
                <a:ea typeface="Open Sans" panose="020B0606030504020204" pitchFamily="34" charset="0"/>
                <a:cs typeface="Open Sans" panose="020B0606030504020204" pitchFamily="34" charset="0"/>
              </a:rPr>
              <a:t>für</a:t>
            </a:r>
            <a:r>
              <a:rPr lang="it-IT" altLang="en-US" sz="2800" b="1" dirty="0">
                <a:latin typeface="Open Sans" panose="020B0606030504020204" pitchFamily="34" charset="0"/>
                <a:ea typeface="Open Sans" panose="020B0606030504020204" pitchFamily="34" charset="0"/>
                <a:cs typeface="Open Sans" panose="020B0606030504020204" pitchFamily="34" charset="0"/>
              </a:rPr>
              <a:t> </a:t>
            </a:r>
            <a:r>
              <a:rPr lang="it-IT" altLang="en-US" sz="2800" b="1" dirty="0" err="1">
                <a:latin typeface="Open Sans" panose="020B0606030504020204" pitchFamily="34" charset="0"/>
                <a:ea typeface="Open Sans" panose="020B0606030504020204" pitchFamily="34" charset="0"/>
                <a:cs typeface="Open Sans" panose="020B0606030504020204" pitchFamily="34" charset="0"/>
              </a:rPr>
              <a:t>das</a:t>
            </a:r>
            <a:r>
              <a:rPr lang="it-IT" altLang="en-US" sz="2800" b="1" dirty="0">
                <a:latin typeface="Open Sans" panose="020B0606030504020204" pitchFamily="34" charset="0"/>
                <a:ea typeface="Open Sans" panose="020B0606030504020204" pitchFamily="34" charset="0"/>
                <a:cs typeface="Open Sans" panose="020B0606030504020204" pitchFamily="34" charset="0"/>
              </a:rPr>
              <a:t> Internet?</a:t>
            </a:r>
            <a:endParaRPr lang="de-DE" altLang="en-US" sz="2800" b="1"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11704F65-73FD-473D-85B6-B6C1AC495F08}"/>
              </a:ext>
            </a:extLst>
          </p:cNvPr>
          <p:cNvSpPr>
            <a:spLocks noGrp="1" noChangeArrowheads="1"/>
          </p:cNvSpPr>
          <p:nvPr>
            <p:ph type="title" idx="4294967295"/>
          </p:nvPr>
        </p:nvSpPr>
        <p:spPr>
          <a:xfrm>
            <a:off x="755650" y="549275"/>
            <a:ext cx="8229600" cy="1081088"/>
          </a:xfrm>
        </p:spPr>
        <p:txBody>
          <a:bodyPr/>
          <a:lstStyle/>
          <a:p>
            <a:r>
              <a:rPr lang="de-DE" altLang="de-DE" sz="4000"/>
              <a:t>Vorgaben</a:t>
            </a:r>
          </a:p>
        </p:txBody>
      </p:sp>
      <p:sp>
        <p:nvSpPr>
          <p:cNvPr id="18435" name="Rectangle 3">
            <a:extLst>
              <a:ext uri="{FF2B5EF4-FFF2-40B4-BE49-F238E27FC236}">
                <a16:creationId xmlns:a16="http://schemas.microsoft.com/office/drawing/2014/main" id="{8C239780-1785-4B06-AAFB-34AED1CF908A}"/>
              </a:ext>
            </a:extLst>
          </p:cNvPr>
          <p:cNvSpPr>
            <a:spLocks noGrp="1" noChangeArrowheads="1"/>
          </p:cNvSpPr>
          <p:nvPr>
            <p:ph type="body" idx="4294967295"/>
          </p:nvPr>
        </p:nvSpPr>
        <p:spPr>
          <a:xfrm>
            <a:off x="395288" y="2235200"/>
            <a:ext cx="8229600" cy="3992563"/>
          </a:xfrm>
        </p:spPr>
        <p:txBody>
          <a:bodyPr>
            <a:normAutofit fontScale="92500" lnSpcReduction="10000"/>
          </a:bodyPr>
          <a:lstStyle/>
          <a:p>
            <a:pPr>
              <a:defRPr/>
            </a:pPr>
            <a:endParaRPr lang="de-DE" altLang="de-DE" sz="1600" dirty="0">
              <a:latin typeface="Open Sans" panose="020B0606030504020204" pitchFamily="34" charset="0"/>
              <a:cs typeface="Open Sans" panose="020B0606030504020204" pitchFamily="34" charset="0"/>
            </a:endParaRPr>
          </a:p>
          <a:p>
            <a:pPr>
              <a:defRPr/>
            </a:pPr>
            <a:r>
              <a:rPr lang="de-DE" altLang="de-DE" sz="2400" dirty="0">
                <a:solidFill>
                  <a:prstClr val="black"/>
                </a:solidFill>
                <a:latin typeface="Open Sans" panose="020B0606030504020204" pitchFamily="34" charset="0"/>
                <a:cs typeface="Open Sans" panose="020B0606030504020204" pitchFamily="34" charset="0"/>
              </a:rPr>
              <a:t>Beschluss Landesregierung:</a:t>
            </a:r>
          </a:p>
          <a:p>
            <a:pPr>
              <a:defRPr/>
            </a:pPr>
            <a:endParaRPr lang="de-DE" dirty="0"/>
          </a:p>
          <a:p>
            <a:pPr marL="0" indent="0">
              <a:buFontTx/>
              <a:buNone/>
              <a:defRPr/>
            </a:pPr>
            <a:r>
              <a:rPr lang="de-DE" dirty="0">
                <a:hlinkClick r:id="rId2"/>
              </a:rPr>
              <a:t>http://demo.siag.it/landesverwaltung/docs/DeliberaBeschlusse_1006_26_8_2014.pdf</a:t>
            </a:r>
            <a:endParaRPr lang="de-DE" dirty="0"/>
          </a:p>
          <a:p>
            <a:pPr marL="0" indent="0">
              <a:buFontTx/>
              <a:buNone/>
              <a:defRPr/>
            </a:pPr>
            <a:endParaRPr lang="de-DE" dirty="0"/>
          </a:p>
          <a:p>
            <a:pPr>
              <a:defRPr/>
            </a:pPr>
            <a:r>
              <a:rPr lang="de-DE" altLang="de-DE" sz="2400" dirty="0">
                <a:solidFill>
                  <a:prstClr val="black"/>
                </a:solidFill>
                <a:latin typeface="Open Sans" panose="020B0606030504020204" pitchFamily="34" charset="0"/>
                <a:cs typeface="Open Sans" panose="020B0606030504020204" pitchFamily="34" charset="0"/>
              </a:rPr>
              <a:t>Gesetz zur offenen Verwaltung:</a:t>
            </a:r>
          </a:p>
          <a:p>
            <a:pPr marL="400050" lvl="1" indent="0">
              <a:spcAft>
                <a:spcPts val="0"/>
              </a:spcAft>
              <a:buFontTx/>
              <a:buNone/>
              <a:tabLst>
                <a:tab pos="457200" algn="l"/>
              </a:tabLst>
              <a:defRPr/>
            </a:pPr>
            <a:r>
              <a:rPr lang="it-IT" sz="2000" kern="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LG 9/2016, Art. 2, </a:t>
            </a:r>
            <a:r>
              <a:rPr lang="it-IT" sz="2000" kern="12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Abs</a:t>
            </a:r>
            <a:r>
              <a:rPr lang="it-IT" sz="2000" kern="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2: </a:t>
            </a:r>
            <a:r>
              <a:rPr lang="de-DE" dirty="0">
                <a:latin typeface="Calibri" panose="020F0502020204030204" pitchFamily="34" charset="0"/>
                <a:ea typeface="Calibri" panose="020F0502020204030204" pitchFamily="34" charset="0"/>
                <a:cs typeface="Times New Roman" panose="02020603050405020304" pitchFamily="18" charset="0"/>
              </a:rPr>
              <a:t>„… Zu diesem Zweck plant und realisiert sie [die Landesverwaltung] ihre digitale Plattform so, dass sie für alle Kategorien [Bürger, Unternehmer, …] nutzerfreundlich, leicht zugänglich und verständlich ist.“</a:t>
            </a:r>
          </a:p>
          <a:p>
            <a:pPr marL="400050" lvl="1" indent="0">
              <a:buFontTx/>
              <a:buNone/>
              <a:defRPr/>
            </a:pPr>
            <a:endParaRPr lang="de-DE" altLang="de-DE" sz="2400" dirty="0">
              <a:solidFill>
                <a:prstClr val="black"/>
              </a:solidFill>
              <a:latin typeface="Open Sans" panose="020B0606030504020204" pitchFamily="34" charset="0"/>
              <a:cs typeface="Open Sans" panose="020B0606030504020204" pitchFamily="34" charset="0"/>
            </a:endParaRPr>
          </a:p>
          <a:p>
            <a:pPr marL="0" indent="0">
              <a:buFontTx/>
              <a:buNone/>
              <a:defRPr/>
            </a:pPr>
            <a:endParaRPr lang="de-DE" altLang="de-DE" sz="3600" dirty="0">
              <a:solidFill>
                <a:prstClr val="black"/>
              </a:solidFill>
              <a:latin typeface="Open Sans" panose="020B0606030504020204" pitchFamily="34" charset="0"/>
              <a:cs typeface="Open Sans" panose="020B0606030504020204" pitchFamily="34" charset="0"/>
            </a:endParaRPr>
          </a:p>
          <a:p>
            <a:pPr marL="0" indent="0">
              <a:buFontTx/>
              <a:buNone/>
              <a:defRPr/>
            </a:pPr>
            <a:endParaRPr lang="de-DE" altLang="de-DE" sz="3600" dirty="0">
              <a:solidFill>
                <a:prstClr val="black"/>
              </a:solidFill>
              <a:latin typeface="Open Sans" panose="020B0606030504020204" pitchFamily="34" charset="0"/>
              <a:cs typeface="Open Sans" panose="020B0606030504020204" pitchFamily="34" charset="0"/>
            </a:endParaRPr>
          </a:p>
          <a:p>
            <a:pPr>
              <a:defRPr/>
            </a:pPr>
            <a:endParaRPr lang="de-DE" altLang="de-DE" sz="1600" dirty="0">
              <a:latin typeface="Open Sans" panose="020B0606030504020204" pitchFamily="34" charset="0"/>
              <a:cs typeface="Open Sans" panose="020B0606030504020204" pitchFamily="34" charset="0"/>
            </a:endParaRPr>
          </a:p>
        </p:txBody>
      </p:sp>
      <p:sp>
        <p:nvSpPr>
          <p:cNvPr id="18436" name="Rectangle 4">
            <a:extLst>
              <a:ext uri="{FF2B5EF4-FFF2-40B4-BE49-F238E27FC236}">
                <a16:creationId xmlns:a16="http://schemas.microsoft.com/office/drawing/2014/main" id="{545D7AE2-28FE-4BC7-B8C1-F051C39CA7F5}"/>
              </a:ext>
            </a:extLst>
          </p:cNvPr>
          <p:cNvSpPr>
            <a:spLocks noChangeArrowheads="1"/>
          </p:cNvSpPr>
          <p:nvPr/>
        </p:nvSpPr>
        <p:spPr bwMode="auto">
          <a:xfrm>
            <a:off x="468313" y="1773238"/>
            <a:ext cx="78486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de-DE" altLang="de-DE" sz="2400" b="1">
              <a:solidFill>
                <a:srgbClr val="CD0E16"/>
              </a:solidFill>
              <a:latin typeface="Open Sans" panose="020B0606030504020204" pitchFamily="34" charset="0"/>
              <a:cs typeface="Open Sans" panose="020B0606030504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a:extLst>
              <a:ext uri="{FF2B5EF4-FFF2-40B4-BE49-F238E27FC236}">
                <a16:creationId xmlns:a16="http://schemas.microsoft.com/office/drawing/2014/main" id="{9912557F-6EC2-49F3-A3A8-470FBB4E5738}"/>
              </a:ext>
            </a:extLst>
          </p:cNvPr>
          <p:cNvSpPr>
            <a:spLocks noGrp="1" noChangeArrowheads="1"/>
          </p:cNvSpPr>
          <p:nvPr>
            <p:ph idx="1"/>
          </p:nvPr>
        </p:nvSpPr>
        <p:spPr>
          <a:xfrm>
            <a:off x="457200" y="2276475"/>
            <a:ext cx="8229600" cy="3384550"/>
          </a:xfrm>
        </p:spPr>
        <p:txBody>
          <a:bodyPr/>
          <a:lstStyle/>
          <a:p>
            <a:pPr marL="457200" lvl="1" indent="0" eaLnBrk="1" hangingPunct="1">
              <a:buFontTx/>
              <a:buNone/>
              <a:defRPr/>
            </a:pPr>
            <a:r>
              <a:rPr lang="it-IT" altLang="en-US" sz="1800" b="1" dirty="0">
                <a:latin typeface="Open Sans" panose="020B0606030504020204" pitchFamily="34" charset="0"/>
                <a:ea typeface="Open Sans" panose="020B0606030504020204" pitchFamily="34" charset="0"/>
                <a:cs typeface="Open Sans" panose="020B0606030504020204" pitchFamily="34" charset="0"/>
              </a:rPr>
              <a:t>	</a:t>
            </a:r>
            <a:r>
              <a:rPr lang="de-DE" altLang="en-US" sz="3600" b="1" dirty="0">
                <a:latin typeface="Open Sans" panose="020B0606030504020204" pitchFamily="34" charset="0"/>
                <a:ea typeface="Open Sans" panose="020B0606030504020204" pitchFamily="34" charset="0"/>
                <a:cs typeface="Open Sans" panose="020B0606030504020204" pitchFamily="34" charset="0"/>
              </a:rPr>
              <a:t>Der optimale Online-Text</a:t>
            </a:r>
          </a:p>
          <a:p>
            <a:pPr marL="457200" lvl="1" indent="0" eaLnBrk="1" hangingPunct="1">
              <a:buFontTx/>
              <a:buNone/>
              <a:defRPr/>
            </a:pPr>
            <a:endParaRPr lang="de-DE" altLang="en-US" sz="3600" b="1" dirty="0">
              <a:latin typeface="Open Sans" panose="020B0606030504020204" pitchFamily="34" charset="0"/>
              <a:ea typeface="Open Sans" panose="020B0606030504020204" pitchFamily="34" charset="0"/>
              <a:cs typeface="Open Sans" panose="020B0606030504020204" pitchFamily="34" charset="0"/>
            </a:endParaRPr>
          </a:p>
          <a:p>
            <a:pPr lvl="1" eaLnBrk="1" hangingPunct="1">
              <a:buFont typeface="Arial" panose="020B0604020202020204" pitchFamily="34" charset="0"/>
              <a:buChar char="•"/>
              <a:defRPr/>
            </a:pPr>
            <a:r>
              <a:rPr lang="de-DE" altLang="en-US" sz="1800" dirty="0">
                <a:latin typeface="Open Sans" panose="020B0606030504020204" pitchFamily="34" charset="0"/>
                <a:ea typeface="Open Sans" panose="020B0606030504020204" pitchFamily="34" charset="0"/>
                <a:cs typeface="Open Sans" panose="020B0606030504020204" pitchFamily="34" charset="0"/>
              </a:rPr>
              <a:t>Titel</a:t>
            </a:r>
          </a:p>
          <a:p>
            <a:pPr lvl="1" eaLnBrk="1" hangingPunct="1">
              <a:buFont typeface="Arial" panose="020B0604020202020204" pitchFamily="34" charset="0"/>
              <a:buChar char="•"/>
              <a:defRPr/>
            </a:pPr>
            <a:r>
              <a:rPr lang="de-DE" altLang="en-US" sz="1800" dirty="0">
                <a:latin typeface="Open Sans" panose="020B0606030504020204" pitchFamily="34" charset="0"/>
                <a:ea typeface="Open Sans" panose="020B0606030504020204" pitchFamily="34" charset="0"/>
                <a:cs typeface="Open Sans" panose="020B0606030504020204" pitchFamily="34" charset="0"/>
              </a:rPr>
              <a:t>Einstieg</a:t>
            </a:r>
          </a:p>
          <a:p>
            <a:pPr lvl="1" eaLnBrk="1" hangingPunct="1">
              <a:buFont typeface="Arial" panose="020B0604020202020204" pitchFamily="34" charset="0"/>
              <a:buChar char="•"/>
              <a:defRPr/>
            </a:pPr>
            <a:r>
              <a:rPr lang="de-DE" altLang="en-US" sz="1800" dirty="0">
                <a:latin typeface="Open Sans" panose="020B0606030504020204" pitchFamily="34" charset="0"/>
                <a:ea typeface="Open Sans" panose="020B0606030504020204" pitchFamily="34" charset="0"/>
                <a:cs typeface="Open Sans" panose="020B0606030504020204" pitchFamily="34" charset="0"/>
              </a:rPr>
              <a:t>Zwischentitel</a:t>
            </a:r>
          </a:p>
          <a:p>
            <a:pPr lvl="1" eaLnBrk="1" hangingPunct="1">
              <a:buFont typeface="Arial" panose="020B0604020202020204" pitchFamily="34" charset="0"/>
              <a:buChar char="•"/>
              <a:defRPr/>
            </a:pPr>
            <a:r>
              <a:rPr lang="de-DE" altLang="en-US" sz="1800" dirty="0">
                <a:latin typeface="Open Sans" panose="020B0606030504020204" pitchFamily="34" charset="0"/>
                <a:ea typeface="Open Sans" panose="020B0606030504020204" pitchFamily="34" charset="0"/>
                <a:cs typeface="Open Sans" panose="020B0606030504020204" pitchFamily="34" charset="0"/>
              </a:rPr>
              <a:t>Content bestehend aus Text und Bildern mit Bildunterschriften</a:t>
            </a:r>
          </a:p>
          <a:p>
            <a:pPr lvl="1" eaLnBrk="1" hangingPunct="1">
              <a:buFont typeface="Arial" panose="020B0604020202020204" pitchFamily="34" charset="0"/>
              <a:buChar char="•"/>
              <a:defRPr/>
            </a:pPr>
            <a:r>
              <a:rPr lang="de-DE" altLang="en-US" sz="1800" dirty="0">
                <a:latin typeface="Open Sans" panose="020B0606030504020204" pitchFamily="34" charset="0"/>
                <a:ea typeface="Open Sans" panose="020B0606030504020204" pitchFamily="34" charset="0"/>
                <a:cs typeface="Open Sans" panose="020B0606030504020204" pitchFamily="34" charset="0"/>
              </a:rPr>
              <a:t>Call </a:t>
            </a:r>
            <a:r>
              <a:rPr lang="de-DE" altLang="en-US" sz="1800" dirty="0" err="1">
                <a:latin typeface="Open Sans" panose="020B0606030504020204" pitchFamily="34" charset="0"/>
                <a:ea typeface="Open Sans" panose="020B0606030504020204" pitchFamily="34" charset="0"/>
                <a:cs typeface="Open Sans" panose="020B0606030504020204" pitchFamily="34" charset="0"/>
              </a:rPr>
              <a:t>to</a:t>
            </a:r>
            <a:r>
              <a:rPr lang="de-DE" altLang="en-US" sz="1800" dirty="0">
                <a:latin typeface="Open Sans" panose="020B0606030504020204" pitchFamily="34" charset="0"/>
                <a:ea typeface="Open Sans" panose="020B0606030504020204" pitchFamily="34" charset="0"/>
                <a:cs typeface="Open Sans" panose="020B0606030504020204" pitchFamily="34" charset="0"/>
              </a:rPr>
              <a:t> Action</a:t>
            </a:r>
          </a:p>
        </p:txBody>
      </p:sp>
      <p:sp>
        <p:nvSpPr>
          <p:cNvPr id="54275" name="Rectangle 2">
            <a:extLst>
              <a:ext uri="{FF2B5EF4-FFF2-40B4-BE49-F238E27FC236}">
                <a16:creationId xmlns:a16="http://schemas.microsoft.com/office/drawing/2014/main" id="{EB705954-76B5-46F4-A47E-7157BDA23037}"/>
              </a:ext>
            </a:extLst>
          </p:cNvPr>
          <p:cNvSpPr>
            <a:spLocks noGrp="1" noChangeArrowheads="1"/>
          </p:cNvSpPr>
          <p:nvPr>
            <p:ph type="title"/>
          </p:nvPr>
        </p:nvSpPr>
        <p:spPr>
          <a:xfrm>
            <a:off x="468313" y="1052513"/>
            <a:ext cx="8229600" cy="1081087"/>
          </a:xfrm>
        </p:spPr>
        <p:txBody>
          <a:bodyPr>
            <a:normAutofit/>
          </a:bodyPr>
          <a:lstStyle/>
          <a:p>
            <a:pPr eaLnBrk="1" hangingPunct="1"/>
            <a:r>
              <a:rPr lang="it-IT" altLang="en-US" sz="2800" b="1" dirty="0" err="1">
                <a:latin typeface="Open Sans" panose="020B0606030504020204" pitchFamily="34" charset="0"/>
                <a:ea typeface="Open Sans" panose="020B0606030504020204" pitchFamily="34" charset="0"/>
                <a:cs typeface="Open Sans" panose="020B0606030504020204" pitchFamily="34" charset="0"/>
              </a:rPr>
              <a:t>Wie</a:t>
            </a:r>
            <a:r>
              <a:rPr lang="it-IT" altLang="en-US" sz="2800" b="1" dirty="0">
                <a:latin typeface="Open Sans" panose="020B0606030504020204" pitchFamily="34" charset="0"/>
                <a:ea typeface="Open Sans" panose="020B0606030504020204" pitchFamily="34" charset="0"/>
                <a:cs typeface="Open Sans" panose="020B0606030504020204" pitchFamily="34" charset="0"/>
              </a:rPr>
              <a:t> </a:t>
            </a:r>
            <a:r>
              <a:rPr lang="it-IT" altLang="en-US" sz="2800" b="1" dirty="0" err="1">
                <a:latin typeface="Open Sans" panose="020B0606030504020204" pitchFamily="34" charset="0"/>
                <a:ea typeface="Open Sans" panose="020B0606030504020204" pitchFamily="34" charset="0"/>
                <a:cs typeface="Open Sans" panose="020B0606030504020204" pitchFamily="34" charset="0"/>
              </a:rPr>
              <a:t>schreiben</a:t>
            </a:r>
            <a:r>
              <a:rPr lang="it-IT" altLang="en-US" sz="2800" b="1" dirty="0">
                <a:latin typeface="Open Sans" panose="020B0606030504020204" pitchFamily="34" charset="0"/>
                <a:ea typeface="Open Sans" panose="020B0606030504020204" pitchFamily="34" charset="0"/>
                <a:cs typeface="Open Sans" panose="020B0606030504020204" pitchFamily="34" charset="0"/>
              </a:rPr>
              <a:t> </a:t>
            </a:r>
            <a:r>
              <a:rPr lang="it-IT" altLang="en-US" sz="2800" b="1" dirty="0" err="1">
                <a:latin typeface="Open Sans" panose="020B0606030504020204" pitchFamily="34" charset="0"/>
                <a:ea typeface="Open Sans" panose="020B0606030504020204" pitchFamily="34" charset="0"/>
                <a:cs typeface="Open Sans" panose="020B0606030504020204" pitchFamily="34" charset="0"/>
              </a:rPr>
              <a:t>wir</a:t>
            </a:r>
            <a:r>
              <a:rPr lang="it-IT" altLang="en-US" sz="2800" b="1" dirty="0">
                <a:latin typeface="Open Sans" panose="020B0606030504020204" pitchFamily="34" charset="0"/>
                <a:ea typeface="Open Sans" panose="020B0606030504020204" pitchFamily="34" charset="0"/>
                <a:cs typeface="Open Sans" panose="020B0606030504020204" pitchFamily="34" charset="0"/>
              </a:rPr>
              <a:t> Texte </a:t>
            </a:r>
            <a:r>
              <a:rPr lang="it-IT" altLang="en-US" sz="2800" b="1" dirty="0" err="1">
                <a:latin typeface="Open Sans" panose="020B0606030504020204" pitchFamily="34" charset="0"/>
                <a:ea typeface="Open Sans" panose="020B0606030504020204" pitchFamily="34" charset="0"/>
                <a:cs typeface="Open Sans" panose="020B0606030504020204" pitchFamily="34" charset="0"/>
              </a:rPr>
              <a:t>für</a:t>
            </a:r>
            <a:r>
              <a:rPr lang="it-IT" altLang="en-US" sz="2800" b="1" dirty="0">
                <a:latin typeface="Open Sans" panose="020B0606030504020204" pitchFamily="34" charset="0"/>
                <a:ea typeface="Open Sans" panose="020B0606030504020204" pitchFamily="34" charset="0"/>
                <a:cs typeface="Open Sans" panose="020B0606030504020204" pitchFamily="34" charset="0"/>
              </a:rPr>
              <a:t> </a:t>
            </a:r>
            <a:r>
              <a:rPr lang="it-IT" altLang="en-US" sz="2800" b="1" dirty="0" err="1">
                <a:latin typeface="Open Sans" panose="020B0606030504020204" pitchFamily="34" charset="0"/>
                <a:ea typeface="Open Sans" panose="020B0606030504020204" pitchFamily="34" charset="0"/>
                <a:cs typeface="Open Sans" panose="020B0606030504020204" pitchFamily="34" charset="0"/>
              </a:rPr>
              <a:t>das</a:t>
            </a:r>
            <a:r>
              <a:rPr lang="it-IT" altLang="en-US" sz="2800" b="1" dirty="0">
                <a:latin typeface="Open Sans" panose="020B0606030504020204" pitchFamily="34" charset="0"/>
                <a:ea typeface="Open Sans" panose="020B0606030504020204" pitchFamily="34" charset="0"/>
                <a:cs typeface="Open Sans" panose="020B0606030504020204" pitchFamily="34" charset="0"/>
              </a:rPr>
              <a:t> Internet?</a:t>
            </a:r>
            <a:endParaRPr lang="de-DE" altLang="en-US" sz="2800" b="1"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a:extLst>
              <a:ext uri="{FF2B5EF4-FFF2-40B4-BE49-F238E27FC236}">
                <a16:creationId xmlns:a16="http://schemas.microsoft.com/office/drawing/2014/main" id="{6AF7E030-FD8C-45BC-B818-C91B6D0779BD}"/>
              </a:ext>
            </a:extLst>
          </p:cNvPr>
          <p:cNvSpPr txBox="1">
            <a:spLocks noChangeArrowheads="1"/>
          </p:cNvSpPr>
          <p:nvPr/>
        </p:nvSpPr>
        <p:spPr bwMode="auto">
          <a:xfrm>
            <a:off x="107950" y="1125538"/>
            <a:ext cx="8928100" cy="1427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defTabSz="407988">
              <a:spcBef>
                <a:spcPct val="20000"/>
              </a:spcBef>
              <a:buChar char="•"/>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a:solidFill>
                  <a:schemeClr val="tx1"/>
                </a:solidFill>
                <a:latin typeface="Arial" panose="020B0604020202020204" pitchFamily="34" charset="0"/>
                <a:cs typeface="Arial" panose="020B0604020202020204" pitchFamily="34" charset="0"/>
              </a:defRPr>
            </a:lvl1pPr>
            <a:lvl2pPr marL="674688" indent="-260350" defTabSz="407988">
              <a:spcBef>
                <a:spcPct val="20000"/>
              </a:spcBef>
              <a:buChar char="–"/>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a:solidFill>
                  <a:schemeClr val="tx1"/>
                </a:solidFill>
                <a:latin typeface="Arial" panose="020B0604020202020204" pitchFamily="34" charset="0"/>
                <a:cs typeface="Arial" panose="020B0604020202020204" pitchFamily="34" charset="0"/>
              </a:defRPr>
            </a:lvl2pPr>
            <a:lvl3pPr marL="1036638" indent="-207963" defTabSz="407988">
              <a:spcBef>
                <a:spcPct val="20000"/>
              </a:spcBef>
              <a:buChar char="•"/>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1600">
                <a:solidFill>
                  <a:schemeClr val="tx1"/>
                </a:solidFill>
                <a:latin typeface="Arial" panose="020B0604020202020204" pitchFamily="34" charset="0"/>
                <a:cs typeface="Arial" panose="020B0604020202020204" pitchFamily="34" charset="0"/>
              </a:defRPr>
            </a:lvl3pPr>
            <a:lvl4pPr marL="1450975" indent="-206375" defTabSz="407988">
              <a:spcBef>
                <a:spcPct val="20000"/>
              </a:spcBef>
              <a:buChar char="–"/>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1400">
                <a:solidFill>
                  <a:schemeClr val="tx1"/>
                </a:solidFill>
                <a:latin typeface="Arial" panose="020B0604020202020204" pitchFamily="34" charset="0"/>
                <a:cs typeface="Arial" panose="020B0604020202020204" pitchFamily="34" charset="0"/>
              </a:defRPr>
            </a:lvl4pPr>
            <a:lvl5pPr marL="1866900" indent="-207963" defTabSz="407988">
              <a:spcBef>
                <a:spcPct val="20000"/>
              </a:spcBef>
              <a:buChar char="»"/>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1200">
                <a:solidFill>
                  <a:schemeClr val="tx1"/>
                </a:solidFill>
                <a:latin typeface="Arial" panose="020B0604020202020204" pitchFamily="34" charset="0"/>
                <a:cs typeface="Arial" panose="020B0604020202020204" pitchFamily="34" charset="0"/>
              </a:defRPr>
            </a:lvl5pPr>
            <a:lvl6pPr marL="2324100" indent="-207963" defTabSz="407988" eaLnBrk="0" fontAlgn="base" hangingPunct="0">
              <a:spcBef>
                <a:spcPct val="20000"/>
              </a:spcBef>
              <a:spcAft>
                <a:spcPct val="0"/>
              </a:spcAft>
              <a:buChar char="»"/>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1200">
                <a:solidFill>
                  <a:schemeClr val="tx1"/>
                </a:solidFill>
                <a:latin typeface="Arial" panose="020B0604020202020204" pitchFamily="34" charset="0"/>
                <a:cs typeface="Arial" panose="020B0604020202020204" pitchFamily="34" charset="0"/>
              </a:defRPr>
            </a:lvl6pPr>
            <a:lvl7pPr marL="2781300" indent="-207963" defTabSz="407988" eaLnBrk="0" fontAlgn="base" hangingPunct="0">
              <a:spcBef>
                <a:spcPct val="20000"/>
              </a:spcBef>
              <a:spcAft>
                <a:spcPct val="0"/>
              </a:spcAft>
              <a:buChar char="»"/>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1200">
                <a:solidFill>
                  <a:schemeClr val="tx1"/>
                </a:solidFill>
                <a:latin typeface="Arial" panose="020B0604020202020204" pitchFamily="34" charset="0"/>
                <a:cs typeface="Arial" panose="020B0604020202020204" pitchFamily="34" charset="0"/>
              </a:defRPr>
            </a:lvl7pPr>
            <a:lvl8pPr marL="3238500" indent="-207963" defTabSz="407988" eaLnBrk="0" fontAlgn="base" hangingPunct="0">
              <a:spcBef>
                <a:spcPct val="20000"/>
              </a:spcBef>
              <a:spcAft>
                <a:spcPct val="0"/>
              </a:spcAft>
              <a:buChar char="»"/>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1200">
                <a:solidFill>
                  <a:schemeClr val="tx1"/>
                </a:solidFill>
                <a:latin typeface="Arial" panose="020B0604020202020204" pitchFamily="34" charset="0"/>
                <a:cs typeface="Arial" panose="020B0604020202020204" pitchFamily="34" charset="0"/>
              </a:defRPr>
            </a:lvl8pPr>
            <a:lvl9pPr marL="3695700" indent="-207963" defTabSz="407988" eaLnBrk="0" fontAlgn="base" hangingPunct="0">
              <a:spcBef>
                <a:spcPct val="20000"/>
              </a:spcBef>
              <a:spcAft>
                <a:spcPct val="0"/>
              </a:spcAft>
              <a:buChar char="»"/>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1200">
                <a:solidFill>
                  <a:schemeClr val="tx1"/>
                </a:solidFill>
                <a:latin typeface="Arial" panose="020B0604020202020204" pitchFamily="34" charset="0"/>
                <a:cs typeface="Arial" panose="020B0604020202020204" pitchFamily="34" charset="0"/>
              </a:defRPr>
            </a:lvl9pPr>
          </a:lstStyle>
          <a:p>
            <a:pPr algn="ctr" eaLnBrk="1">
              <a:lnSpc>
                <a:spcPct val="93000"/>
              </a:lnSpc>
              <a:spcBef>
                <a:spcPct val="0"/>
              </a:spcBef>
              <a:buFontTx/>
              <a:buNone/>
            </a:pPr>
            <a:endParaRPr lang="it-IT" altLang="en-US" sz="4400" b="1">
              <a:solidFill>
                <a:srgbClr val="000000"/>
              </a:solidFill>
            </a:endParaRPr>
          </a:p>
          <a:p>
            <a:pPr algn="ctr" eaLnBrk="1">
              <a:lnSpc>
                <a:spcPct val="93000"/>
              </a:lnSpc>
              <a:spcBef>
                <a:spcPct val="0"/>
              </a:spcBef>
              <a:buFontTx/>
              <a:buNone/>
            </a:pPr>
            <a:r>
              <a:rPr lang="it-IT" altLang="en-US" sz="3600" b="1">
                <a:latin typeface="Open Sans" panose="020B0606030504020204" pitchFamily="34" charset="0"/>
                <a:cs typeface="Open Sans" panose="020B0606030504020204" pitchFamily="34" charset="0"/>
              </a:rPr>
              <a:t>Die umgekehrte </a:t>
            </a:r>
            <a:br>
              <a:rPr lang="it-IT" altLang="en-US" sz="3600" b="1">
                <a:latin typeface="Open Sans" panose="020B0606030504020204" pitchFamily="34" charset="0"/>
                <a:cs typeface="Open Sans" panose="020B0606030504020204" pitchFamily="34" charset="0"/>
              </a:rPr>
            </a:br>
            <a:r>
              <a:rPr lang="it-IT" altLang="en-US" sz="3600" b="1">
                <a:latin typeface="Open Sans" panose="020B0606030504020204" pitchFamily="34" charset="0"/>
                <a:cs typeface="Open Sans" panose="020B0606030504020204" pitchFamily="34" charset="0"/>
              </a:rPr>
              <a:t>Internet-Textpyramide</a:t>
            </a:r>
          </a:p>
          <a:p>
            <a:pPr algn="ctr" eaLnBrk="1">
              <a:lnSpc>
                <a:spcPct val="93000"/>
              </a:lnSpc>
              <a:spcBef>
                <a:spcPct val="0"/>
              </a:spcBef>
              <a:buFontTx/>
              <a:buNone/>
            </a:pPr>
            <a:endParaRPr lang="it-IT" altLang="en-US" sz="3600" b="1">
              <a:latin typeface="Open Sans" panose="020B0606030504020204" pitchFamily="34" charset="0"/>
              <a:cs typeface="Open Sans" panose="020B0606030504020204" pitchFamily="34" charset="0"/>
            </a:endParaRPr>
          </a:p>
          <a:p>
            <a:pPr algn="ctr" eaLnBrk="1">
              <a:lnSpc>
                <a:spcPct val="93000"/>
              </a:lnSpc>
              <a:spcBef>
                <a:spcPct val="0"/>
              </a:spcBef>
              <a:buFontTx/>
              <a:buNone/>
            </a:pPr>
            <a:endParaRPr lang="it-IT" altLang="en-US" sz="3600" b="1">
              <a:latin typeface="Open Sans" panose="020B0606030504020204" pitchFamily="34" charset="0"/>
              <a:cs typeface="Open Sans" panose="020B0606030504020204" pitchFamily="34" charset="0"/>
            </a:endParaRPr>
          </a:p>
        </p:txBody>
      </p:sp>
      <p:pic>
        <p:nvPicPr>
          <p:cNvPr id="55299" name="Grafik 1">
            <a:extLst>
              <a:ext uri="{FF2B5EF4-FFF2-40B4-BE49-F238E27FC236}">
                <a16:creationId xmlns:a16="http://schemas.microsoft.com/office/drawing/2014/main" id="{AB1A4052-810D-4319-BFBA-5CAB08EB795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95488" y="2420938"/>
            <a:ext cx="51530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ED2A889B-AEC3-4DD1-97DA-FA8CCBF7F67E}"/>
              </a:ext>
            </a:extLst>
          </p:cNvPr>
          <p:cNvSpPr>
            <a:spLocks noGrp="1" noChangeArrowheads="1"/>
          </p:cNvSpPr>
          <p:nvPr>
            <p:ph type="title" idx="4294967295"/>
          </p:nvPr>
        </p:nvSpPr>
        <p:spPr/>
        <p:txBody>
          <a:bodyPr>
            <a:normAutofit/>
          </a:bodyPr>
          <a:lstStyle/>
          <a:p>
            <a:r>
              <a:rPr lang="de-DE" altLang="de-DE" sz="3200" b="1" dirty="0"/>
              <a:t>SEO in zwei Minuten</a:t>
            </a:r>
          </a:p>
        </p:txBody>
      </p:sp>
      <p:sp>
        <p:nvSpPr>
          <p:cNvPr id="57347" name="Rectangle 3">
            <a:extLst>
              <a:ext uri="{FF2B5EF4-FFF2-40B4-BE49-F238E27FC236}">
                <a16:creationId xmlns:a16="http://schemas.microsoft.com/office/drawing/2014/main" id="{C26C45B1-E684-4B0A-A145-9940414F2CF6}"/>
              </a:ext>
            </a:extLst>
          </p:cNvPr>
          <p:cNvSpPr>
            <a:spLocks noGrp="1" noChangeArrowheads="1"/>
          </p:cNvSpPr>
          <p:nvPr>
            <p:ph type="body" idx="4294967295"/>
          </p:nvPr>
        </p:nvSpPr>
        <p:spPr>
          <a:xfrm>
            <a:off x="468313" y="2852738"/>
            <a:ext cx="8229600" cy="4525962"/>
          </a:xfrm>
        </p:spPr>
        <p:txBody>
          <a:bodyPr/>
          <a:lstStyle/>
          <a:p>
            <a:pPr algn="ctr">
              <a:buFontTx/>
              <a:buNone/>
            </a:pPr>
            <a:r>
              <a:rPr lang="de-DE" altLang="de-DE">
                <a:hlinkClick r:id="rId2"/>
              </a:rPr>
              <a:t>https://www.youtube.com/watch?v=IHDuJZ4mY-A</a:t>
            </a:r>
            <a:endParaRPr lang="de-DE" altLang="de-DE"/>
          </a:p>
          <a:p>
            <a:endParaRPr lang="de-DE" altLang="de-DE"/>
          </a:p>
        </p:txBody>
      </p:sp>
      <p:sp>
        <p:nvSpPr>
          <p:cNvPr id="2" name="Rechteck 1">
            <a:extLst>
              <a:ext uri="{FF2B5EF4-FFF2-40B4-BE49-F238E27FC236}">
                <a16:creationId xmlns:a16="http://schemas.microsoft.com/office/drawing/2014/main" id="{881BC34B-C4AC-436B-BED7-07A315FC5925}"/>
              </a:ext>
            </a:extLst>
          </p:cNvPr>
          <p:cNvSpPr/>
          <p:nvPr/>
        </p:nvSpPr>
        <p:spPr>
          <a:xfrm>
            <a:off x="2286000" y="3105150"/>
            <a:ext cx="4572000" cy="701731"/>
          </a:xfrm>
          <a:prstGeom prst="rect">
            <a:avLst/>
          </a:prstGeom>
        </p:spPr>
        <p:txBody>
          <a:bodyPr>
            <a:spAutoFit/>
          </a:bodyPr>
          <a:lstStyle/>
          <a:p>
            <a:pPr marL="342900" indent="-342900" algn="ctr">
              <a:spcBef>
                <a:spcPct val="20000"/>
              </a:spcBef>
              <a:defRPr/>
            </a:pPr>
            <a:endParaRPr lang="de-DE" altLang="de-DE" kern="0" dirty="0">
              <a:solidFill>
                <a:prstClr val="black"/>
              </a:solidFill>
              <a:latin typeface="Arial"/>
              <a:cs typeface="Arial"/>
            </a:endParaRPr>
          </a:p>
          <a:p>
            <a:pPr marL="342900" indent="-342900" algn="ctr">
              <a:spcBef>
                <a:spcPct val="20000"/>
              </a:spcBef>
              <a:defRPr/>
            </a:pPr>
            <a:endParaRPr lang="de-DE" altLang="de-DE" kern="0" dirty="0">
              <a:solidFill>
                <a:prstClr val="black"/>
              </a:solidFill>
              <a:latin typeface="Arial"/>
              <a:cs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ldrechte im Internet: 7 Schritte Plan - Wir lieben Webdesign">
            <a:extLst>
              <a:ext uri="{FF2B5EF4-FFF2-40B4-BE49-F238E27FC236}">
                <a16:creationId xmlns:a16="http://schemas.microsoft.com/office/drawing/2014/main" id="{EBBB8DA7-050F-4E37-B31B-3EA51C4DAF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5233" y="2224088"/>
            <a:ext cx="7048500" cy="3781425"/>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CF24C224-773B-4D54-A023-935400747507}"/>
              </a:ext>
            </a:extLst>
          </p:cNvPr>
          <p:cNvSpPr txBox="1"/>
          <p:nvPr/>
        </p:nvSpPr>
        <p:spPr>
          <a:xfrm>
            <a:off x="6238568" y="6061587"/>
            <a:ext cx="2072148" cy="261610"/>
          </a:xfrm>
          <a:prstGeom prst="rect">
            <a:avLst/>
          </a:prstGeom>
          <a:noFill/>
        </p:spPr>
        <p:txBody>
          <a:bodyPr wrap="square" rtlCol="0">
            <a:spAutoFit/>
          </a:bodyPr>
          <a:lstStyle/>
          <a:p>
            <a:r>
              <a:rPr lang="de-DE" sz="1100" dirty="0">
                <a:latin typeface="Open Sans" panose="020B0606030504020204"/>
              </a:rPr>
              <a:t>Foto: </a:t>
            </a:r>
            <a:r>
              <a:rPr lang="de-DE" sz="1100" dirty="0" err="1">
                <a:latin typeface="Open Sans" panose="020B0606030504020204"/>
              </a:rPr>
              <a:t>pixabay</a:t>
            </a:r>
            <a:endParaRPr lang="de-DE" sz="1100" dirty="0">
              <a:latin typeface="Open Sans" panose="020B0606030504020204"/>
            </a:endParaRPr>
          </a:p>
        </p:txBody>
      </p:sp>
      <p:sp>
        <p:nvSpPr>
          <p:cNvPr id="2" name="Rechteck 1">
            <a:extLst>
              <a:ext uri="{FF2B5EF4-FFF2-40B4-BE49-F238E27FC236}">
                <a16:creationId xmlns:a16="http://schemas.microsoft.com/office/drawing/2014/main" id="{9A3221B2-306D-4331-8EC5-69965F1CB445}"/>
              </a:ext>
            </a:extLst>
          </p:cNvPr>
          <p:cNvSpPr/>
          <p:nvPr/>
        </p:nvSpPr>
        <p:spPr>
          <a:xfrm>
            <a:off x="900267" y="1012707"/>
            <a:ext cx="7343466" cy="1892826"/>
          </a:xfrm>
          <a:prstGeom prst="rect">
            <a:avLst/>
          </a:prstGeom>
        </p:spPr>
        <p:txBody>
          <a:bodyPr wrap="square">
            <a:spAutoFit/>
          </a:bodyPr>
          <a:lstStyle/>
          <a:p>
            <a:pPr algn="ctr" defTabSz="914400">
              <a:lnSpc>
                <a:spcPct val="90000"/>
              </a:lnSpc>
              <a:spcBef>
                <a:spcPct val="0"/>
              </a:spcBef>
            </a:pPr>
            <a:r>
              <a:rPr lang="en-US" altLang="de-DE" sz="3000" b="1" dirty="0">
                <a:latin typeface="Open Sans" panose="020B0606030504020204" pitchFamily="34" charset="0"/>
              </a:rPr>
              <a:t>Das </a:t>
            </a:r>
            <a:r>
              <a:rPr lang="en-US" altLang="de-DE" sz="3000" b="1" dirty="0" err="1">
                <a:latin typeface="Open Sans" panose="020B0606030504020204" pitchFamily="34" charset="0"/>
              </a:rPr>
              <a:t>Recht</a:t>
            </a:r>
            <a:r>
              <a:rPr lang="en-US" altLang="de-DE" sz="3000" b="1" dirty="0">
                <a:latin typeface="Open Sans" panose="020B0606030504020204" pitchFamily="34" charset="0"/>
              </a:rPr>
              <a:t> am Bild</a:t>
            </a:r>
          </a:p>
          <a:p>
            <a:endParaRPr lang="en-US" altLang="de-DE" dirty="0"/>
          </a:p>
          <a:p>
            <a:pPr algn="ctr"/>
            <a:r>
              <a:rPr lang="en-US" altLang="de-DE" dirty="0" err="1">
                <a:latin typeface="Open Sans" panose="020B0606030504020204"/>
              </a:rPr>
              <a:t>Rechte</a:t>
            </a:r>
            <a:r>
              <a:rPr lang="en-US" altLang="de-DE" dirty="0">
                <a:latin typeface="Open Sans" panose="020B0606030504020204"/>
              </a:rPr>
              <a:t> und </a:t>
            </a:r>
            <a:r>
              <a:rPr lang="en-US" altLang="de-DE" dirty="0" err="1">
                <a:latin typeface="Open Sans" panose="020B0606030504020204"/>
              </a:rPr>
              <a:t>Pflichten</a:t>
            </a:r>
            <a:r>
              <a:rPr lang="en-US" altLang="de-DE" dirty="0">
                <a:latin typeface="Open Sans" panose="020B0606030504020204"/>
              </a:rPr>
              <a:t> </a:t>
            </a:r>
            <a:r>
              <a:rPr lang="en-US" altLang="de-DE" dirty="0" err="1">
                <a:latin typeface="Open Sans" panose="020B0606030504020204"/>
              </a:rPr>
              <a:t>rund</a:t>
            </a:r>
            <a:r>
              <a:rPr lang="en-US" altLang="de-DE" dirty="0">
                <a:latin typeface="Open Sans" panose="020B0606030504020204"/>
              </a:rPr>
              <a:t> um die </a:t>
            </a:r>
            <a:r>
              <a:rPr lang="en-US" altLang="de-DE" dirty="0" err="1">
                <a:latin typeface="Open Sans" panose="020B0606030504020204"/>
              </a:rPr>
              <a:t>Produktion</a:t>
            </a:r>
            <a:r>
              <a:rPr lang="en-US" altLang="de-DE" dirty="0">
                <a:latin typeface="Open Sans" panose="020B0606030504020204"/>
              </a:rPr>
              <a:t>, </a:t>
            </a:r>
            <a:r>
              <a:rPr lang="en-US" altLang="de-DE" dirty="0" err="1">
                <a:latin typeface="Open Sans" panose="020B0606030504020204"/>
              </a:rPr>
              <a:t>Verwendung</a:t>
            </a:r>
            <a:r>
              <a:rPr lang="en-US" altLang="de-DE" dirty="0">
                <a:latin typeface="Open Sans" panose="020B0606030504020204"/>
              </a:rPr>
              <a:t> und </a:t>
            </a:r>
            <a:r>
              <a:rPr lang="en-US" altLang="de-DE" dirty="0" err="1">
                <a:latin typeface="Open Sans" panose="020B0606030504020204"/>
              </a:rPr>
              <a:t>Verbreitung</a:t>
            </a:r>
            <a:r>
              <a:rPr lang="en-US" altLang="de-DE" dirty="0">
                <a:latin typeface="Open Sans" panose="020B0606030504020204"/>
              </a:rPr>
              <a:t> von </a:t>
            </a:r>
            <a:r>
              <a:rPr lang="en-US" altLang="de-DE" dirty="0" err="1">
                <a:latin typeface="Open Sans" panose="020B0606030504020204"/>
              </a:rPr>
              <a:t>Fotos</a:t>
            </a:r>
            <a:r>
              <a:rPr lang="en-US" altLang="de-DE" dirty="0">
                <a:latin typeface="Open Sans" panose="020B0606030504020204"/>
              </a:rPr>
              <a:t> </a:t>
            </a:r>
          </a:p>
          <a:p>
            <a:br>
              <a:rPr lang="en-US" altLang="de-DE" dirty="0">
                <a:solidFill>
                  <a:srgbClr val="000000"/>
                </a:solidFill>
              </a:rPr>
            </a:br>
            <a:endParaRPr lang="de-DE" dirty="0"/>
          </a:p>
        </p:txBody>
      </p:sp>
    </p:spTree>
    <p:extLst>
      <p:ext uri="{BB962C8B-B14F-4D97-AF65-F5344CB8AC3E}">
        <p14:creationId xmlns:p14="http://schemas.microsoft.com/office/powerpoint/2010/main" val="26258145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0C6505EC-E120-4273-82D4-FF2A56B8B5AC}"/>
              </a:ext>
            </a:extLst>
          </p:cNvPr>
          <p:cNvSpPr>
            <a:spLocks noGrp="1" noChangeArrowheads="1"/>
          </p:cNvSpPr>
          <p:nvPr>
            <p:ph type="title" idx="4294967295"/>
          </p:nvPr>
        </p:nvSpPr>
        <p:spPr>
          <a:xfrm>
            <a:off x="628650" y="984557"/>
            <a:ext cx="7886700" cy="1325563"/>
          </a:xfrm>
        </p:spPr>
        <p:txBody>
          <a:bodyPr/>
          <a:lstStyle/>
          <a:p>
            <a:r>
              <a:rPr lang="de-DE" altLang="de-DE" sz="3000" b="1" dirty="0">
                <a:latin typeface="Open Sans" panose="020B0606030504020204" pitchFamily="34" charset="0"/>
              </a:rPr>
              <a:t>Welche Bilder darf ich verwenden? </a:t>
            </a:r>
          </a:p>
        </p:txBody>
      </p:sp>
      <p:sp>
        <p:nvSpPr>
          <p:cNvPr id="17411" name="Rectangle 3">
            <a:extLst>
              <a:ext uri="{FF2B5EF4-FFF2-40B4-BE49-F238E27FC236}">
                <a16:creationId xmlns:a16="http://schemas.microsoft.com/office/drawing/2014/main" id="{4E88F283-2163-4B93-A703-8E09B4B84F84}"/>
              </a:ext>
            </a:extLst>
          </p:cNvPr>
          <p:cNvSpPr>
            <a:spLocks noGrp="1" noChangeArrowheads="1"/>
          </p:cNvSpPr>
          <p:nvPr>
            <p:ph type="body" idx="4294967295"/>
          </p:nvPr>
        </p:nvSpPr>
        <p:spPr>
          <a:xfrm>
            <a:off x="395288" y="2060575"/>
            <a:ext cx="8229600" cy="4518025"/>
          </a:xfrm>
        </p:spPr>
        <p:txBody>
          <a:bodyPr>
            <a:normAutofit fontScale="92500" lnSpcReduction="20000"/>
          </a:bodyPr>
          <a:lstStyle/>
          <a:p>
            <a:pPr>
              <a:defRPr/>
            </a:pPr>
            <a:endParaRPr lang="de-DE" altLang="de-DE" sz="1600" dirty="0">
              <a:latin typeface="Open Sans" panose="020B0606030504020204" pitchFamily="34" charset="0"/>
              <a:cs typeface="Open Sans" panose="020B0606030504020204" pitchFamily="34" charset="0"/>
            </a:endParaRPr>
          </a:p>
          <a:p>
            <a:pPr marL="0" indent="0">
              <a:buFontTx/>
              <a:buNone/>
              <a:defRPr/>
            </a:pPr>
            <a:r>
              <a:rPr lang="de-DE" altLang="de-DE" sz="1600" b="1" dirty="0">
                <a:latin typeface="Open Sans" panose="020B0606030504020204"/>
                <a:cs typeface="Open Sans" panose="020B0606030504020204" pitchFamily="34" charset="0"/>
              </a:rPr>
              <a:t>Gesetzliche Grundprinzipien: </a:t>
            </a:r>
          </a:p>
          <a:p>
            <a:pPr marL="0" indent="0">
              <a:buFontTx/>
              <a:buNone/>
              <a:defRPr/>
            </a:pPr>
            <a:endParaRPr lang="de-DE" altLang="de-DE" sz="1600" b="1" dirty="0">
              <a:latin typeface="Open Sans" panose="020B0606030504020204"/>
              <a:cs typeface="Open Sans" panose="020B0606030504020204" pitchFamily="34" charset="0"/>
            </a:endParaRPr>
          </a:p>
          <a:p>
            <a:pPr>
              <a:defRPr/>
            </a:pPr>
            <a:r>
              <a:rPr lang="de-DE" altLang="de-DE" sz="1600" dirty="0">
                <a:latin typeface="Open Sans" panose="020B0606030504020204"/>
                <a:cs typeface="Open Sans" panose="020B0606030504020204" pitchFamily="34" charset="0"/>
              </a:rPr>
              <a:t>Art. 10 ZGB</a:t>
            </a:r>
            <a:r>
              <a:rPr lang="de-DE" altLang="de-DE" sz="1600" i="1" dirty="0">
                <a:latin typeface="Open Sans" panose="020B0606030504020204"/>
                <a:cs typeface="Open Sans" panose="020B0606030504020204" pitchFamily="34" charset="0"/>
              </a:rPr>
              <a:t>: </a:t>
            </a:r>
            <a:r>
              <a:rPr lang="de-DE" altLang="de-DE" sz="1600" i="1" dirty="0" err="1">
                <a:latin typeface="Open Sans" panose="020B0606030504020204"/>
                <a:cs typeface="Open Sans" panose="020B0606030504020204" pitchFamily="34" charset="0"/>
              </a:rPr>
              <a:t>Qualora</a:t>
            </a:r>
            <a:r>
              <a:rPr lang="de-DE" altLang="de-DE" sz="1600" i="1" dirty="0">
                <a:latin typeface="Open Sans" panose="020B0606030504020204"/>
                <a:cs typeface="Open Sans" panose="020B0606030504020204" pitchFamily="34" charset="0"/>
              </a:rPr>
              <a:t> </a:t>
            </a:r>
            <a:r>
              <a:rPr lang="de-DE" altLang="de-DE" sz="1600" i="1" dirty="0" err="1">
                <a:latin typeface="Open Sans" panose="020B0606030504020204"/>
                <a:cs typeface="Open Sans" panose="020B0606030504020204" pitchFamily="34" charset="0"/>
              </a:rPr>
              <a:t>l‘immagine</a:t>
            </a:r>
            <a:r>
              <a:rPr lang="de-DE" altLang="de-DE" sz="1600" i="1" dirty="0">
                <a:latin typeface="Open Sans" panose="020B0606030504020204"/>
                <a:cs typeface="Open Sans" panose="020B0606030504020204" pitchFamily="34" charset="0"/>
              </a:rPr>
              <a:t> di </a:t>
            </a:r>
            <a:r>
              <a:rPr lang="de-DE" altLang="de-DE" sz="1600" i="1" dirty="0" err="1">
                <a:latin typeface="Open Sans" panose="020B0606030504020204"/>
                <a:cs typeface="Open Sans" panose="020B0606030504020204" pitchFamily="34" charset="0"/>
              </a:rPr>
              <a:t>una</a:t>
            </a:r>
            <a:r>
              <a:rPr lang="de-DE" altLang="de-DE" sz="1600" i="1" dirty="0">
                <a:latin typeface="Open Sans" panose="020B0606030504020204"/>
                <a:cs typeface="Open Sans" panose="020B0606030504020204" pitchFamily="34" charset="0"/>
              </a:rPr>
              <a:t> </a:t>
            </a:r>
            <a:r>
              <a:rPr lang="de-DE" altLang="de-DE" sz="1600" i="1" dirty="0" err="1">
                <a:latin typeface="Open Sans" panose="020B0606030504020204"/>
                <a:cs typeface="Open Sans" panose="020B0606030504020204" pitchFamily="34" charset="0"/>
              </a:rPr>
              <a:t>persona</a:t>
            </a:r>
            <a:r>
              <a:rPr lang="de-DE" altLang="de-DE" sz="1600" i="1" dirty="0">
                <a:latin typeface="Open Sans" panose="020B0606030504020204"/>
                <a:cs typeface="Open Sans" panose="020B0606030504020204" pitchFamily="34" charset="0"/>
              </a:rPr>
              <a:t> o </a:t>
            </a:r>
            <a:r>
              <a:rPr lang="de-DE" altLang="de-DE" sz="1600" i="1" dirty="0" err="1">
                <a:latin typeface="Open Sans" panose="020B0606030504020204"/>
                <a:cs typeface="Open Sans" panose="020B0606030504020204" pitchFamily="34" charset="0"/>
              </a:rPr>
              <a:t>dei</a:t>
            </a:r>
            <a:r>
              <a:rPr lang="de-DE" altLang="de-DE" sz="1600" i="1" dirty="0">
                <a:latin typeface="Open Sans" panose="020B0606030504020204"/>
                <a:cs typeface="Open Sans" panose="020B0606030504020204" pitchFamily="34" charset="0"/>
              </a:rPr>
              <a:t> </a:t>
            </a:r>
            <a:r>
              <a:rPr lang="de-DE" altLang="de-DE" sz="1600" i="1" dirty="0" err="1">
                <a:latin typeface="Open Sans" panose="020B0606030504020204"/>
                <a:cs typeface="Open Sans" panose="020B0606030504020204" pitchFamily="34" charset="0"/>
              </a:rPr>
              <a:t>genitori</a:t>
            </a:r>
            <a:r>
              <a:rPr lang="de-DE" altLang="de-DE" sz="1600" i="1" dirty="0">
                <a:latin typeface="Open Sans" panose="020B0606030504020204"/>
                <a:cs typeface="Open Sans" panose="020B0606030504020204" pitchFamily="34" charset="0"/>
              </a:rPr>
              <a:t>, del </a:t>
            </a:r>
            <a:r>
              <a:rPr lang="de-DE" altLang="de-DE" sz="1600" i="1" dirty="0" err="1">
                <a:latin typeface="Open Sans" panose="020B0606030504020204"/>
                <a:cs typeface="Open Sans" panose="020B0606030504020204" pitchFamily="34" charset="0"/>
              </a:rPr>
              <a:t>coniuge</a:t>
            </a:r>
            <a:r>
              <a:rPr lang="de-DE" altLang="de-DE" sz="1600" i="1" dirty="0">
                <a:latin typeface="Open Sans" panose="020B0606030504020204"/>
                <a:cs typeface="Open Sans" panose="020B0606030504020204" pitchFamily="34" charset="0"/>
              </a:rPr>
              <a:t> o di </a:t>
            </a:r>
            <a:r>
              <a:rPr lang="de-DE" altLang="de-DE" sz="1600" i="1" dirty="0" err="1">
                <a:latin typeface="Open Sans" panose="020B0606030504020204"/>
                <a:cs typeface="Open Sans" panose="020B0606030504020204" pitchFamily="34" charset="0"/>
              </a:rPr>
              <a:t>figli</a:t>
            </a:r>
            <a:r>
              <a:rPr lang="de-DE" altLang="de-DE" sz="1600" i="1" dirty="0">
                <a:latin typeface="Open Sans" panose="020B0606030504020204"/>
                <a:cs typeface="Open Sans" panose="020B0606030504020204" pitchFamily="34" charset="0"/>
              </a:rPr>
              <a:t> </a:t>
            </a:r>
            <a:r>
              <a:rPr lang="de-DE" altLang="de-DE" sz="1600" i="1" dirty="0" err="1">
                <a:latin typeface="Open Sans" panose="020B0606030504020204"/>
                <a:cs typeface="Open Sans" panose="020B0606030504020204" pitchFamily="34" charset="0"/>
              </a:rPr>
              <a:t>sia</a:t>
            </a:r>
            <a:r>
              <a:rPr lang="de-DE" altLang="de-DE" sz="1600" i="1" dirty="0">
                <a:latin typeface="Open Sans" panose="020B0606030504020204"/>
                <a:cs typeface="Open Sans" panose="020B0606030504020204" pitchFamily="34" charset="0"/>
              </a:rPr>
              <a:t> </a:t>
            </a:r>
            <a:r>
              <a:rPr lang="de-DE" altLang="de-DE" sz="1600" i="1" dirty="0" err="1">
                <a:latin typeface="Open Sans" panose="020B0606030504020204"/>
                <a:cs typeface="Open Sans" panose="020B0606030504020204" pitchFamily="34" charset="0"/>
              </a:rPr>
              <a:t>stata</a:t>
            </a:r>
            <a:r>
              <a:rPr lang="de-DE" altLang="de-DE" sz="1600" i="1" dirty="0">
                <a:latin typeface="Open Sans" panose="020B0606030504020204"/>
                <a:cs typeface="Open Sans" panose="020B0606030504020204" pitchFamily="34" charset="0"/>
              </a:rPr>
              <a:t> </a:t>
            </a:r>
            <a:r>
              <a:rPr lang="de-DE" altLang="de-DE" sz="1600" i="1" dirty="0" err="1">
                <a:latin typeface="Open Sans" panose="020B0606030504020204"/>
                <a:cs typeface="Open Sans" panose="020B0606030504020204" pitchFamily="34" charset="0"/>
              </a:rPr>
              <a:t>esposta</a:t>
            </a:r>
            <a:r>
              <a:rPr lang="de-DE" altLang="de-DE" sz="1600" i="1" dirty="0">
                <a:latin typeface="Open Sans" panose="020B0606030504020204"/>
                <a:cs typeface="Open Sans" panose="020B0606030504020204" pitchFamily="34" charset="0"/>
              </a:rPr>
              <a:t> o </a:t>
            </a:r>
            <a:r>
              <a:rPr lang="de-DE" altLang="de-DE" sz="1600" i="1" dirty="0" err="1">
                <a:latin typeface="Open Sans" panose="020B0606030504020204"/>
                <a:cs typeface="Open Sans" panose="020B0606030504020204" pitchFamily="34" charset="0"/>
              </a:rPr>
              <a:t>pubblicata</a:t>
            </a:r>
            <a:r>
              <a:rPr lang="de-DE" altLang="de-DE" sz="1600" i="1" dirty="0">
                <a:latin typeface="Open Sans" panose="020B0606030504020204"/>
                <a:cs typeface="Open Sans" panose="020B0606030504020204" pitchFamily="34" charset="0"/>
              </a:rPr>
              <a:t> </a:t>
            </a:r>
            <a:r>
              <a:rPr lang="de-DE" altLang="de-DE" sz="1600" i="1" dirty="0" err="1">
                <a:latin typeface="Open Sans" panose="020B0606030504020204"/>
                <a:cs typeface="Open Sans" panose="020B0606030504020204" pitchFamily="34" charset="0"/>
              </a:rPr>
              <a:t>fuori</a:t>
            </a:r>
            <a:r>
              <a:rPr lang="de-DE" altLang="de-DE" sz="1600" i="1" dirty="0">
                <a:latin typeface="Open Sans" panose="020B0606030504020204"/>
                <a:cs typeface="Open Sans" panose="020B0606030504020204" pitchFamily="34" charset="0"/>
              </a:rPr>
              <a:t> </a:t>
            </a:r>
            <a:r>
              <a:rPr lang="de-DE" altLang="de-DE" sz="1600" i="1" dirty="0" err="1">
                <a:latin typeface="Open Sans" panose="020B0606030504020204"/>
                <a:cs typeface="Open Sans" panose="020B0606030504020204" pitchFamily="34" charset="0"/>
              </a:rPr>
              <a:t>dei</a:t>
            </a:r>
            <a:r>
              <a:rPr lang="de-DE" altLang="de-DE" sz="1600" i="1" dirty="0">
                <a:latin typeface="Open Sans" panose="020B0606030504020204"/>
                <a:cs typeface="Open Sans" panose="020B0606030504020204" pitchFamily="34" charset="0"/>
              </a:rPr>
              <a:t> </a:t>
            </a:r>
            <a:r>
              <a:rPr lang="de-DE" altLang="de-DE" sz="1600" i="1" dirty="0" err="1">
                <a:latin typeface="Open Sans" panose="020B0606030504020204"/>
                <a:cs typeface="Open Sans" panose="020B0606030504020204" pitchFamily="34" charset="0"/>
              </a:rPr>
              <a:t>casi</a:t>
            </a:r>
            <a:r>
              <a:rPr lang="de-DE" altLang="de-DE" sz="1600" i="1" dirty="0">
                <a:latin typeface="Open Sans" panose="020B0606030504020204"/>
                <a:cs typeface="Open Sans" panose="020B0606030504020204" pitchFamily="34" charset="0"/>
              </a:rPr>
              <a:t> in </a:t>
            </a:r>
            <a:r>
              <a:rPr lang="de-DE" altLang="de-DE" sz="1600" i="1" dirty="0" err="1">
                <a:latin typeface="Open Sans" panose="020B0606030504020204"/>
                <a:cs typeface="Open Sans" panose="020B0606030504020204" pitchFamily="34" charset="0"/>
              </a:rPr>
              <a:t>cui</a:t>
            </a:r>
            <a:r>
              <a:rPr lang="de-DE" altLang="de-DE" sz="1600" i="1" dirty="0">
                <a:latin typeface="Open Sans" panose="020B0606030504020204"/>
                <a:cs typeface="Open Sans" panose="020B0606030504020204" pitchFamily="34" charset="0"/>
              </a:rPr>
              <a:t> </a:t>
            </a:r>
            <a:r>
              <a:rPr lang="de-DE" altLang="de-DE" sz="1600" i="1" dirty="0" err="1">
                <a:latin typeface="Open Sans" panose="020B0606030504020204"/>
                <a:cs typeface="Open Sans" panose="020B0606030504020204" pitchFamily="34" charset="0"/>
              </a:rPr>
              <a:t>l‘esposizione</a:t>
            </a:r>
            <a:r>
              <a:rPr lang="de-DE" altLang="de-DE" sz="1600" i="1" dirty="0">
                <a:latin typeface="Open Sans" panose="020B0606030504020204"/>
                <a:cs typeface="Open Sans" panose="020B0606030504020204" pitchFamily="34" charset="0"/>
              </a:rPr>
              <a:t> o la </a:t>
            </a:r>
            <a:r>
              <a:rPr lang="de-DE" altLang="de-DE" sz="1600" i="1" dirty="0" err="1">
                <a:latin typeface="Open Sans" panose="020B0606030504020204"/>
                <a:cs typeface="Open Sans" panose="020B0606030504020204" pitchFamily="34" charset="0"/>
              </a:rPr>
              <a:t>pubblicazione</a:t>
            </a:r>
            <a:r>
              <a:rPr lang="de-DE" altLang="de-DE" sz="1600" i="1" dirty="0">
                <a:latin typeface="Open Sans" panose="020B0606030504020204"/>
                <a:cs typeface="Open Sans" panose="020B0606030504020204" pitchFamily="34" charset="0"/>
              </a:rPr>
              <a:t> è </a:t>
            </a:r>
            <a:r>
              <a:rPr lang="de-DE" altLang="de-DE" sz="1600" i="1" dirty="0" err="1">
                <a:latin typeface="Open Sans" panose="020B0606030504020204"/>
                <a:cs typeface="Open Sans" panose="020B0606030504020204" pitchFamily="34" charset="0"/>
              </a:rPr>
              <a:t>dalla</a:t>
            </a:r>
            <a:r>
              <a:rPr lang="de-DE" altLang="de-DE" sz="1600" i="1" dirty="0">
                <a:latin typeface="Open Sans" panose="020B0606030504020204"/>
                <a:cs typeface="Open Sans" panose="020B0606030504020204" pitchFamily="34" charset="0"/>
              </a:rPr>
              <a:t> </a:t>
            </a:r>
            <a:r>
              <a:rPr lang="de-DE" altLang="de-DE" sz="1600" i="1" dirty="0" err="1">
                <a:latin typeface="Open Sans" panose="020B0606030504020204"/>
                <a:cs typeface="Open Sans" panose="020B0606030504020204" pitchFamily="34" charset="0"/>
              </a:rPr>
              <a:t>legge</a:t>
            </a:r>
            <a:r>
              <a:rPr lang="de-DE" altLang="de-DE" sz="1600" i="1" dirty="0">
                <a:latin typeface="Open Sans" panose="020B0606030504020204"/>
                <a:cs typeface="Open Sans" panose="020B0606030504020204" pitchFamily="34" charset="0"/>
              </a:rPr>
              <a:t> </a:t>
            </a:r>
            <a:r>
              <a:rPr lang="de-DE" altLang="de-DE" sz="1600" i="1" dirty="0" err="1">
                <a:latin typeface="Open Sans" panose="020B0606030504020204"/>
                <a:cs typeface="Open Sans" panose="020B0606030504020204" pitchFamily="34" charset="0"/>
              </a:rPr>
              <a:t>consentita</a:t>
            </a:r>
            <a:r>
              <a:rPr lang="de-DE" altLang="de-DE" sz="1600" i="1" dirty="0">
                <a:latin typeface="Open Sans" panose="020B0606030504020204"/>
                <a:cs typeface="Open Sans" panose="020B0606030504020204" pitchFamily="34" charset="0"/>
              </a:rPr>
              <a:t>, </a:t>
            </a:r>
            <a:r>
              <a:rPr lang="de-DE" altLang="de-DE" sz="1600" i="1" dirty="0" err="1">
                <a:latin typeface="Open Sans" panose="020B0606030504020204"/>
                <a:cs typeface="Open Sans" panose="020B0606030504020204" pitchFamily="34" charset="0"/>
              </a:rPr>
              <a:t>ovvero</a:t>
            </a:r>
            <a:r>
              <a:rPr lang="de-DE" altLang="de-DE" sz="1600" i="1" dirty="0">
                <a:latin typeface="Open Sans" panose="020B0606030504020204"/>
                <a:cs typeface="Open Sans" panose="020B0606030504020204" pitchFamily="34" charset="0"/>
              </a:rPr>
              <a:t> </a:t>
            </a:r>
            <a:r>
              <a:rPr lang="de-DE" altLang="de-DE" sz="1600" i="1" dirty="0" err="1">
                <a:latin typeface="Open Sans" panose="020B0606030504020204"/>
                <a:cs typeface="Open Sans" panose="020B0606030504020204" pitchFamily="34" charset="0"/>
              </a:rPr>
              <a:t>con</a:t>
            </a:r>
            <a:r>
              <a:rPr lang="de-DE" altLang="de-DE" sz="1600" i="1" dirty="0">
                <a:latin typeface="Open Sans" panose="020B0606030504020204"/>
                <a:cs typeface="Open Sans" panose="020B0606030504020204" pitchFamily="34" charset="0"/>
              </a:rPr>
              <a:t> </a:t>
            </a:r>
            <a:r>
              <a:rPr lang="de-DE" altLang="de-DE" sz="1600" b="1" i="1" dirty="0" err="1">
                <a:latin typeface="Open Sans" panose="020B0606030504020204"/>
                <a:cs typeface="Open Sans" panose="020B0606030504020204" pitchFamily="34" charset="0"/>
              </a:rPr>
              <a:t>pregiudizio</a:t>
            </a:r>
            <a:r>
              <a:rPr lang="de-DE" altLang="de-DE" sz="1600" b="1" i="1" dirty="0">
                <a:latin typeface="Open Sans" panose="020B0606030504020204"/>
                <a:cs typeface="Open Sans" panose="020B0606030504020204" pitchFamily="34" charset="0"/>
              </a:rPr>
              <a:t> al </a:t>
            </a:r>
            <a:r>
              <a:rPr lang="de-DE" altLang="de-DE" sz="1600" b="1" i="1" dirty="0" err="1">
                <a:latin typeface="Open Sans" panose="020B0606030504020204"/>
                <a:cs typeface="Open Sans" panose="020B0606030504020204" pitchFamily="34" charset="0"/>
              </a:rPr>
              <a:t>decoro</a:t>
            </a:r>
            <a:r>
              <a:rPr lang="de-DE" altLang="de-DE" sz="1600" b="1" i="1" dirty="0">
                <a:latin typeface="Open Sans" panose="020B0606030504020204"/>
                <a:cs typeface="Open Sans" panose="020B0606030504020204" pitchFamily="34" charset="0"/>
              </a:rPr>
              <a:t> o alla </a:t>
            </a:r>
            <a:r>
              <a:rPr lang="de-DE" altLang="de-DE" sz="1600" b="1" i="1" dirty="0" err="1">
                <a:latin typeface="Open Sans" panose="020B0606030504020204"/>
                <a:cs typeface="Open Sans" panose="020B0606030504020204" pitchFamily="34" charset="0"/>
              </a:rPr>
              <a:t>reputazione</a:t>
            </a:r>
            <a:r>
              <a:rPr lang="de-DE" altLang="de-DE" sz="1600" b="1" i="1" dirty="0">
                <a:latin typeface="Open Sans" panose="020B0606030504020204"/>
                <a:cs typeface="Open Sans" panose="020B0606030504020204" pitchFamily="34" charset="0"/>
              </a:rPr>
              <a:t> </a:t>
            </a:r>
            <a:r>
              <a:rPr lang="de-DE" altLang="de-DE" sz="1600" i="1" dirty="0">
                <a:latin typeface="Open Sans" panose="020B0606030504020204"/>
                <a:cs typeface="Open Sans" panose="020B0606030504020204" pitchFamily="34" charset="0"/>
              </a:rPr>
              <a:t>della </a:t>
            </a:r>
            <a:r>
              <a:rPr lang="de-DE" altLang="de-DE" sz="1600" i="1" dirty="0" err="1">
                <a:latin typeface="Open Sans" panose="020B0606030504020204"/>
                <a:cs typeface="Open Sans" panose="020B0606030504020204" pitchFamily="34" charset="0"/>
              </a:rPr>
              <a:t>persona</a:t>
            </a:r>
            <a:r>
              <a:rPr lang="de-DE" altLang="de-DE" sz="1600" i="1" dirty="0">
                <a:latin typeface="Open Sans" panose="020B0606030504020204"/>
                <a:cs typeface="Open Sans" panose="020B0606030504020204" pitchFamily="34" charset="0"/>
              </a:rPr>
              <a:t> </a:t>
            </a:r>
            <a:r>
              <a:rPr lang="de-DE" altLang="de-DE" sz="1600" i="1" dirty="0" err="1">
                <a:latin typeface="Open Sans" panose="020B0606030504020204"/>
                <a:cs typeface="Open Sans" panose="020B0606030504020204" pitchFamily="34" charset="0"/>
              </a:rPr>
              <a:t>stessa</a:t>
            </a:r>
            <a:r>
              <a:rPr lang="de-DE" altLang="de-DE" sz="1600" i="1" dirty="0">
                <a:latin typeface="Open Sans" panose="020B0606030504020204"/>
                <a:cs typeface="Open Sans" panose="020B0606030504020204" pitchFamily="34" charset="0"/>
              </a:rPr>
              <a:t> o di </a:t>
            </a:r>
            <a:r>
              <a:rPr lang="de-DE" altLang="de-DE" sz="1600" i="1" dirty="0" err="1">
                <a:latin typeface="Open Sans" panose="020B0606030504020204"/>
                <a:cs typeface="Open Sans" panose="020B0606030504020204" pitchFamily="34" charset="0"/>
              </a:rPr>
              <a:t>detti</a:t>
            </a:r>
            <a:r>
              <a:rPr lang="de-DE" altLang="de-DE" sz="1600" i="1" dirty="0">
                <a:latin typeface="Open Sans" panose="020B0606030504020204"/>
                <a:cs typeface="Open Sans" panose="020B0606030504020204" pitchFamily="34" charset="0"/>
              </a:rPr>
              <a:t> </a:t>
            </a:r>
            <a:r>
              <a:rPr lang="de-DE" altLang="de-DE" sz="1600" i="1" dirty="0" err="1">
                <a:latin typeface="Open Sans" panose="020B0606030504020204"/>
                <a:cs typeface="Open Sans" panose="020B0606030504020204" pitchFamily="34" charset="0"/>
              </a:rPr>
              <a:t>congiunti</a:t>
            </a:r>
            <a:r>
              <a:rPr lang="de-DE" altLang="de-DE" sz="1600" i="1" dirty="0">
                <a:latin typeface="Open Sans" panose="020B0606030504020204"/>
                <a:cs typeface="Open Sans" panose="020B0606030504020204" pitchFamily="34" charset="0"/>
              </a:rPr>
              <a:t>, </a:t>
            </a:r>
            <a:r>
              <a:rPr lang="de-DE" altLang="de-DE" sz="1600" i="1" dirty="0" err="1">
                <a:latin typeface="Open Sans" panose="020B0606030504020204"/>
                <a:cs typeface="Open Sans" panose="020B0606030504020204" pitchFamily="34" charset="0"/>
              </a:rPr>
              <a:t>l‘autorità</a:t>
            </a:r>
            <a:r>
              <a:rPr lang="de-DE" altLang="de-DE" sz="1600" i="1" dirty="0">
                <a:latin typeface="Open Sans" panose="020B0606030504020204"/>
                <a:cs typeface="Open Sans" panose="020B0606030504020204" pitchFamily="34" charset="0"/>
              </a:rPr>
              <a:t> </a:t>
            </a:r>
            <a:r>
              <a:rPr lang="de-DE" altLang="de-DE" sz="1600" i="1" dirty="0" err="1">
                <a:latin typeface="Open Sans" panose="020B0606030504020204"/>
                <a:cs typeface="Open Sans" panose="020B0606030504020204" pitchFamily="34" charset="0"/>
              </a:rPr>
              <a:t>giudiziaria</a:t>
            </a:r>
            <a:r>
              <a:rPr lang="de-DE" altLang="de-DE" sz="1600" i="1" dirty="0">
                <a:latin typeface="Open Sans" panose="020B0606030504020204"/>
                <a:cs typeface="Open Sans" panose="020B0606030504020204" pitchFamily="34" charset="0"/>
              </a:rPr>
              <a:t>, </a:t>
            </a:r>
            <a:r>
              <a:rPr lang="de-DE" altLang="de-DE" sz="1600" i="1" dirty="0" err="1">
                <a:latin typeface="Open Sans" panose="020B0606030504020204"/>
                <a:cs typeface="Open Sans" panose="020B0606030504020204" pitchFamily="34" charset="0"/>
              </a:rPr>
              <a:t>su</a:t>
            </a:r>
            <a:r>
              <a:rPr lang="de-DE" altLang="de-DE" sz="1600" i="1" dirty="0">
                <a:latin typeface="Open Sans" panose="020B0606030504020204"/>
                <a:cs typeface="Open Sans" panose="020B0606030504020204" pitchFamily="34" charset="0"/>
              </a:rPr>
              <a:t> </a:t>
            </a:r>
            <a:r>
              <a:rPr lang="de-DE" altLang="de-DE" sz="1600" i="1" dirty="0" err="1">
                <a:latin typeface="Open Sans" panose="020B0606030504020204"/>
                <a:cs typeface="Open Sans" panose="020B0606030504020204" pitchFamily="34" charset="0"/>
              </a:rPr>
              <a:t>richiesta</a:t>
            </a:r>
            <a:r>
              <a:rPr lang="de-DE" altLang="de-DE" sz="1600" i="1" dirty="0">
                <a:latin typeface="Open Sans" panose="020B0606030504020204"/>
                <a:cs typeface="Open Sans" panose="020B0606030504020204" pitchFamily="34" charset="0"/>
              </a:rPr>
              <a:t> </a:t>
            </a:r>
            <a:r>
              <a:rPr lang="de-DE" altLang="de-DE" sz="1600" i="1" dirty="0" err="1">
                <a:latin typeface="Open Sans" panose="020B0606030504020204"/>
                <a:cs typeface="Open Sans" panose="020B0606030504020204" pitchFamily="34" charset="0"/>
              </a:rPr>
              <a:t>dell</a:t>
            </a:r>
            <a:r>
              <a:rPr lang="de-DE" altLang="de-DE" sz="1600" i="1" dirty="0">
                <a:latin typeface="Open Sans" panose="020B0606030504020204"/>
                <a:cs typeface="Open Sans" panose="020B0606030504020204" pitchFamily="34" charset="0"/>
              </a:rPr>
              <a:t>‘ </a:t>
            </a:r>
            <a:r>
              <a:rPr lang="de-DE" altLang="de-DE" sz="1600" i="1" dirty="0" err="1">
                <a:latin typeface="Open Sans" panose="020B0606030504020204"/>
                <a:cs typeface="Open Sans" panose="020B0606030504020204" pitchFamily="34" charset="0"/>
              </a:rPr>
              <a:t>interessato</a:t>
            </a:r>
            <a:r>
              <a:rPr lang="de-DE" altLang="de-DE" sz="1600" i="1" dirty="0">
                <a:latin typeface="Open Sans" panose="020B0606030504020204"/>
                <a:cs typeface="Open Sans" panose="020B0606030504020204" pitchFamily="34" charset="0"/>
              </a:rPr>
              <a:t>, </a:t>
            </a:r>
            <a:r>
              <a:rPr lang="de-DE" altLang="de-DE" sz="1600" i="1" dirty="0" err="1">
                <a:latin typeface="Open Sans" panose="020B0606030504020204"/>
                <a:cs typeface="Open Sans" panose="020B0606030504020204" pitchFamily="34" charset="0"/>
              </a:rPr>
              <a:t>puó</a:t>
            </a:r>
            <a:r>
              <a:rPr lang="de-DE" altLang="de-DE" sz="1600" i="1" dirty="0">
                <a:latin typeface="Open Sans" panose="020B0606030504020204"/>
                <a:cs typeface="Open Sans" panose="020B0606030504020204" pitchFamily="34" charset="0"/>
              </a:rPr>
              <a:t> </a:t>
            </a:r>
            <a:r>
              <a:rPr lang="de-DE" altLang="de-DE" sz="1600" i="1" dirty="0" err="1">
                <a:latin typeface="Open Sans" panose="020B0606030504020204"/>
                <a:cs typeface="Open Sans" panose="020B0606030504020204" pitchFamily="34" charset="0"/>
              </a:rPr>
              <a:t>disporre</a:t>
            </a:r>
            <a:r>
              <a:rPr lang="de-DE" altLang="de-DE" sz="1600" i="1" dirty="0">
                <a:latin typeface="Open Sans" panose="020B0606030504020204"/>
                <a:cs typeface="Open Sans" panose="020B0606030504020204" pitchFamily="34" charset="0"/>
              </a:rPr>
              <a:t> </a:t>
            </a:r>
            <a:r>
              <a:rPr lang="de-DE" altLang="de-DE" sz="1600" i="1" dirty="0" err="1">
                <a:latin typeface="Open Sans" panose="020B0606030504020204"/>
                <a:cs typeface="Open Sans" panose="020B0606030504020204" pitchFamily="34" charset="0"/>
              </a:rPr>
              <a:t>che</a:t>
            </a:r>
            <a:r>
              <a:rPr lang="de-DE" altLang="de-DE" sz="1600" i="1" dirty="0">
                <a:latin typeface="Open Sans" panose="020B0606030504020204"/>
                <a:cs typeface="Open Sans" panose="020B0606030504020204" pitchFamily="34" charset="0"/>
              </a:rPr>
              <a:t> </a:t>
            </a:r>
            <a:r>
              <a:rPr lang="de-DE" altLang="de-DE" sz="1600" i="1" dirty="0" err="1">
                <a:latin typeface="Open Sans" panose="020B0606030504020204"/>
                <a:cs typeface="Open Sans" panose="020B0606030504020204" pitchFamily="34" charset="0"/>
              </a:rPr>
              <a:t>cessi</a:t>
            </a:r>
            <a:r>
              <a:rPr lang="de-DE" altLang="de-DE" sz="1600" i="1" dirty="0">
                <a:latin typeface="Open Sans" panose="020B0606030504020204"/>
                <a:cs typeface="Open Sans" panose="020B0606030504020204" pitchFamily="34" charset="0"/>
              </a:rPr>
              <a:t> </a:t>
            </a:r>
            <a:r>
              <a:rPr lang="de-DE" altLang="de-DE" sz="1600" i="1" dirty="0" err="1">
                <a:latin typeface="Open Sans" panose="020B0606030504020204"/>
                <a:cs typeface="Open Sans" panose="020B0606030504020204" pitchFamily="34" charset="0"/>
              </a:rPr>
              <a:t>l‘abuso</a:t>
            </a:r>
            <a:r>
              <a:rPr lang="de-DE" altLang="de-DE" sz="1600" i="1" dirty="0">
                <a:latin typeface="Open Sans" panose="020B0606030504020204"/>
                <a:cs typeface="Open Sans" panose="020B0606030504020204" pitchFamily="34" charset="0"/>
              </a:rPr>
              <a:t>, </a:t>
            </a:r>
            <a:r>
              <a:rPr lang="de-DE" altLang="de-DE" sz="1600" i="1" dirty="0" err="1">
                <a:latin typeface="Open Sans" panose="020B0606030504020204"/>
                <a:cs typeface="Open Sans" panose="020B0606030504020204" pitchFamily="34" charset="0"/>
              </a:rPr>
              <a:t>salvo</a:t>
            </a:r>
            <a:r>
              <a:rPr lang="de-DE" altLang="de-DE" sz="1600" i="1" dirty="0">
                <a:latin typeface="Open Sans" panose="020B0606030504020204"/>
                <a:cs typeface="Open Sans" panose="020B0606030504020204" pitchFamily="34" charset="0"/>
              </a:rPr>
              <a:t> </a:t>
            </a:r>
            <a:r>
              <a:rPr lang="de-DE" altLang="de-DE" sz="1600" i="1" dirty="0" err="1">
                <a:latin typeface="Open Sans" panose="020B0606030504020204"/>
                <a:cs typeface="Open Sans" panose="020B0606030504020204" pitchFamily="34" charset="0"/>
              </a:rPr>
              <a:t>il</a:t>
            </a:r>
            <a:r>
              <a:rPr lang="de-DE" altLang="de-DE" sz="1600" i="1" dirty="0">
                <a:latin typeface="Open Sans" panose="020B0606030504020204"/>
                <a:cs typeface="Open Sans" panose="020B0606030504020204" pitchFamily="34" charset="0"/>
              </a:rPr>
              <a:t> </a:t>
            </a:r>
            <a:r>
              <a:rPr lang="de-DE" altLang="de-DE" sz="1600" i="1" dirty="0" err="1">
                <a:latin typeface="Open Sans" panose="020B0606030504020204"/>
                <a:cs typeface="Open Sans" panose="020B0606030504020204" pitchFamily="34" charset="0"/>
              </a:rPr>
              <a:t>risarcimento</a:t>
            </a:r>
            <a:r>
              <a:rPr lang="de-DE" altLang="de-DE" sz="1600" i="1" dirty="0">
                <a:latin typeface="Open Sans" panose="020B0606030504020204"/>
                <a:cs typeface="Open Sans" panose="020B0606030504020204" pitchFamily="34" charset="0"/>
              </a:rPr>
              <a:t> di </a:t>
            </a:r>
            <a:r>
              <a:rPr lang="de-DE" altLang="de-DE" sz="1600" i="1" dirty="0" err="1">
                <a:latin typeface="Open Sans" panose="020B0606030504020204"/>
                <a:cs typeface="Open Sans" panose="020B0606030504020204" pitchFamily="34" charset="0"/>
              </a:rPr>
              <a:t>danni</a:t>
            </a:r>
            <a:r>
              <a:rPr lang="de-DE" altLang="de-DE" sz="1600" i="1" dirty="0">
                <a:latin typeface="Open Sans" panose="020B0606030504020204"/>
                <a:cs typeface="Open Sans" panose="020B0606030504020204" pitchFamily="34" charset="0"/>
              </a:rPr>
              <a:t>.</a:t>
            </a:r>
          </a:p>
          <a:p>
            <a:pPr>
              <a:defRPr/>
            </a:pPr>
            <a:endParaRPr lang="de-DE" altLang="de-DE" sz="1600" i="1" dirty="0">
              <a:latin typeface="Open Sans" panose="020B0606030504020204"/>
              <a:cs typeface="Open Sans" panose="020B0606030504020204" pitchFamily="34" charset="0"/>
            </a:endParaRPr>
          </a:p>
          <a:p>
            <a:pPr>
              <a:defRPr/>
            </a:pPr>
            <a:r>
              <a:rPr lang="de-DE" altLang="de-DE" sz="1600" dirty="0">
                <a:latin typeface="Open Sans" panose="020B0606030504020204"/>
                <a:cs typeface="Open Sans" panose="020B0606030504020204" pitchFamily="34" charset="0"/>
              </a:rPr>
              <a:t>Art. 2 Verfassung: </a:t>
            </a:r>
            <a:r>
              <a:rPr lang="de-DE" altLang="de-DE" sz="1600" i="1" dirty="0">
                <a:latin typeface="Open Sans" panose="020B0606030504020204"/>
                <a:cs typeface="Open Sans" panose="020B0606030504020204" pitchFamily="34" charset="0"/>
              </a:rPr>
              <a:t>Die Republik anerkennt und garantiert die </a:t>
            </a:r>
            <a:r>
              <a:rPr lang="de-DE" altLang="de-DE" sz="1600" b="1" i="1" dirty="0">
                <a:latin typeface="Open Sans" panose="020B0606030504020204"/>
                <a:cs typeface="Open Sans" panose="020B0606030504020204" pitchFamily="34" charset="0"/>
              </a:rPr>
              <a:t>unverletzlichen Rechte des Menschen</a:t>
            </a:r>
            <a:r>
              <a:rPr lang="de-DE" altLang="de-DE" sz="1600" i="1" dirty="0">
                <a:latin typeface="Open Sans" panose="020B0606030504020204"/>
                <a:cs typeface="Open Sans" panose="020B0606030504020204" pitchFamily="34" charset="0"/>
              </a:rPr>
              <a:t>, sowohl als Einzelperson</a:t>
            </a:r>
            <a:r>
              <a:rPr lang="de-DE" altLang="de-DE" sz="1600" i="1" dirty="0">
                <a:latin typeface="Open Sans" panose="020B0606030504020204"/>
              </a:rPr>
              <a:t> sei es innerhalb der gesellschaftlichen Gebilde, in denen sich seine Persönlichkeit entfaltet, und sie fordert die Erfüllung der unabdingbaren Pflichten politischer, wirtschaftlicher und sozialer Solidarität.</a:t>
            </a:r>
            <a:endParaRPr lang="de-DE" altLang="de-DE" sz="1600" i="1" dirty="0">
              <a:latin typeface="Open Sans" panose="020B0606030504020204"/>
              <a:cs typeface="Open Sans" panose="020B0606030504020204" pitchFamily="34" charset="0"/>
            </a:endParaRPr>
          </a:p>
          <a:p>
            <a:pPr>
              <a:defRPr/>
            </a:pPr>
            <a:endParaRPr lang="de-DE" altLang="de-DE" sz="1600" dirty="0">
              <a:cs typeface="Open Sans" panose="020B0606030504020204" pitchFamily="34" charset="0"/>
            </a:endParaRPr>
          </a:p>
          <a:p>
            <a:pPr marL="0" indent="0" algn="ctr">
              <a:buFontTx/>
              <a:buNone/>
              <a:defRPr/>
            </a:pPr>
            <a:r>
              <a:rPr lang="de-DE" altLang="de-DE" sz="1600" b="1" dirty="0">
                <a:latin typeface="Open Sans" panose="020B0606030504020204" pitchFamily="34" charset="0"/>
                <a:cs typeface="Open Sans" panose="020B0606030504020204" pitchFamily="34" charset="0"/>
              </a:rPr>
              <a:t>Bild ist Teil des Persönlichkeitsrechts</a:t>
            </a:r>
            <a:r>
              <a:rPr lang="de-DE" altLang="de-DE" sz="1600" dirty="0">
                <a:latin typeface="Open Sans" panose="020B0606030504020204" pitchFamily="34" charset="0"/>
                <a:cs typeface="Open Sans" panose="020B0606030504020204" pitchFamily="34" charset="0"/>
              </a:rPr>
              <a:t>!</a:t>
            </a:r>
          </a:p>
          <a:p>
            <a:pPr>
              <a:defRPr/>
            </a:pPr>
            <a:endParaRPr lang="de-DE" altLang="de-DE" sz="1600" dirty="0">
              <a:latin typeface="Open Sans" panose="020B0606030504020204" pitchFamily="34" charset="0"/>
              <a:cs typeface="Open Sans" panose="020B0606030504020204" pitchFamily="34" charset="0"/>
            </a:endParaRPr>
          </a:p>
          <a:p>
            <a:pPr>
              <a:defRPr/>
            </a:pPr>
            <a:endParaRPr lang="de-DE" altLang="de-DE" sz="1600" dirty="0">
              <a:latin typeface="Open Sans" panose="020B0606030504020204" pitchFamily="34" charset="0"/>
              <a:cs typeface="Open Sans" panose="020B0606030504020204" pitchFamily="34" charset="0"/>
            </a:endParaRPr>
          </a:p>
          <a:p>
            <a:pPr marL="0" indent="0">
              <a:buFontTx/>
              <a:buNone/>
              <a:defRPr/>
            </a:pPr>
            <a:r>
              <a:rPr lang="de-DE" altLang="de-DE" sz="1600" dirty="0">
                <a:latin typeface="Open Sans" panose="020B0606030504020204" pitchFamily="34" charset="0"/>
                <a:cs typeface="Open Sans" panose="020B0606030504020204" pitchFamily="34" charset="0"/>
              </a:rPr>
              <a:t> </a:t>
            </a:r>
          </a:p>
        </p:txBody>
      </p:sp>
      <p:sp>
        <p:nvSpPr>
          <p:cNvPr id="2" name="Pfeil: nach rechts 1">
            <a:extLst>
              <a:ext uri="{FF2B5EF4-FFF2-40B4-BE49-F238E27FC236}">
                <a16:creationId xmlns:a16="http://schemas.microsoft.com/office/drawing/2014/main" id="{BFE86DD1-F7EA-4B8E-9BC4-786AB013007B}"/>
              </a:ext>
            </a:extLst>
          </p:cNvPr>
          <p:cNvSpPr/>
          <p:nvPr/>
        </p:nvSpPr>
        <p:spPr>
          <a:xfrm>
            <a:off x="1703900" y="5168286"/>
            <a:ext cx="977900" cy="484188"/>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0000"/>
              </a:solidFill>
            </a:endParaRPr>
          </a:p>
        </p:txBody>
      </p:sp>
    </p:spTree>
    <p:extLst>
      <p:ext uri="{BB962C8B-B14F-4D97-AF65-F5344CB8AC3E}">
        <p14:creationId xmlns:p14="http://schemas.microsoft.com/office/powerpoint/2010/main" val="27873932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0">
            <a:extLst>
              <a:ext uri="{FF2B5EF4-FFF2-40B4-BE49-F238E27FC236}">
                <a16:creationId xmlns:a16="http://schemas.microsoft.com/office/drawing/2014/main" id="{51A08D10-2947-4575-A789-C3B987DD4B63}"/>
              </a:ext>
            </a:extLst>
          </p:cNvPr>
          <p:cNvSpPr>
            <a:spLocks noGrp="1"/>
          </p:cNvSpPr>
          <p:nvPr>
            <p:ph idx="1"/>
          </p:nvPr>
        </p:nvSpPr>
        <p:spPr>
          <a:xfrm>
            <a:off x="755650" y="2276475"/>
            <a:ext cx="7869238" cy="4310063"/>
          </a:xfrm>
        </p:spPr>
        <p:txBody>
          <a:bodyPr/>
          <a:lstStyle/>
          <a:p>
            <a:pPr>
              <a:spcBef>
                <a:spcPct val="50000"/>
              </a:spcBef>
              <a:defRPr/>
            </a:pPr>
            <a:r>
              <a:rPr lang="it-IT" altLang="en-US" sz="1600" dirty="0" err="1">
                <a:latin typeface="Open Sans" panose="020B0606030504020204" pitchFamily="34" charset="0"/>
                <a:cs typeface="Open Sans" panose="020B0606030504020204" pitchFamily="34" charset="0"/>
              </a:rPr>
              <a:t>persönlich</a:t>
            </a:r>
            <a:endParaRPr lang="it-IT" altLang="en-US" sz="1600" dirty="0">
              <a:latin typeface="Open Sans" panose="020B0606030504020204" pitchFamily="34" charset="0"/>
              <a:cs typeface="Open Sans" panose="020B0606030504020204" pitchFamily="34" charset="0"/>
            </a:endParaRPr>
          </a:p>
          <a:p>
            <a:pPr>
              <a:spcBef>
                <a:spcPct val="50000"/>
              </a:spcBef>
              <a:defRPr/>
            </a:pPr>
            <a:r>
              <a:rPr lang="it-IT" altLang="en-US" sz="1600" dirty="0" err="1">
                <a:latin typeface="Open Sans" panose="020B0606030504020204" pitchFamily="34" charset="0"/>
                <a:cs typeface="Open Sans" panose="020B0606030504020204" pitchFamily="34" charset="0"/>
              </a:rPr>
              <a:t>unveräußerlich</a:t>
            </a:r>
            <a:endParaRPr lang="it-IT" altLang="en-US" sz="1600" dirty="0">
              <a:latin typeface="Open Sans" panose="020B0606030504020204" pitchFamily="34" charset="0"/>
              <a:cs typeface="Open Sans" panose="020B0606030504020204" pitchFamily="34" charset="0"/>
            </a:endParaRPr>
          </a:p>
          <a:p>
            <a:pPr marL="0" indent="0">
              <a:spcBef>
                <a:spcPct val="50000"/>
              </a:spcBef>
              <a:buFontTx/>
              <a:buNone/>
              <a:defRPr/>
            </a:pPr>
            <a:r>
              <a:rPr lang="it-IT" altLang="en-US" sz="1600" dirty="0">
                <a:latin typeface="Open Sans" panose="020B0606030504020204" pitchFamily="34" charset="0"/>
                <a:cs typeface="Open Sans" panose="020B0606030504020204" pitchFamily="34" charset="0"/>
              </a:rPr>
              <a:t> </a:t>
            </a:r>
          </a:p>
          <a:p>
            <a:pPr marL="0" indent="0">
              <a:spcBef>
                <a:spcPct val="50000"/>
              </a:spcBef>
              <a:buFontTx/>
              <a:buNone/>
              <a:defRPr/>
            </a:pPr>
            <a:r>
              <a:rPr lang="it-IT" altLang="en-US" sz="1600" dirty="0">
                <a:latin typeface="Open Sans" panose="020B0606030504020204" pitchFamily="34" charset="0"/>
                <a:cs typeface="Open Sans" panose="020B0606030504020204" pitchFamily="34" charset="0"/>
              </a:rPr>
              <a:t>          </a:t>
            </a:r>
            <a:r>
              <a:rPr lang="it-IT" altLang="en-US" sz="1600" b="1" dirty="0" err="1">
                <a:latin typeface="Open Sans" panose="020B0606030504020204" pitchFamily="34" charset="0"/>
                <a:cs typeface="Open Sans" panose="020B0606030504020204" pitchFamily="34" charset="0"/>
              </a:rPr>
              <a:t>Zustimmung</a:t>
            </a:r>
            <a:r>
              <a:rPr lang="it-IT" altLang="en-US" sz="1600" b="1" dirty="0">
                <a:latin typeface="Open Sans" panose="020B0606030504020204" pitchFamily="34" charset="0"/>
                <a:cs typeface="Open Sans" panose="020B0606030504020204" pitchFamily="34" charset="0"/>
              </a:rPr>
              <a:t> </a:t>
            </a:r>
            <a:r>
              <a:rPr lang="it-IT" altLang="en-US" sz="1600" b="1" dirty="0" err="1">
                <a:latin typeface="Open Sans" panose="020B0606030504020204" pitchFamily="34" charset="0"/>
                <a:cs typeface="Open Sans" panose="020B0606030504020204" pitchFamily="34" charset="0"/>
              </a:rPr>
              <a:t>einholen</a:t>
            </a:r>
            <a:r>
              <a:rPr lang="it-IT" altLang="en-US" sz="1600" dirty="0">
                <a:latin typeface="Open Sans" panose="020B0606030504020204" pitchFamily="34" charset="0"/>
                <a:cs typeface="Open Sans" panose="020B0606030504020204" pitchFamily="34" charset="0"/>
              </a:rPr>
              <a:t> (</a:t>
            </a:r>
            <a:r>
              <a:rPr lang="it-IT" altLang="en-US" sz="1600" dirty="0" err="1">
                <a:latin typeface="Open Sans" panose="020B0606030504020204" pitchFamily="34" charset="0"/>
                <a:cs typeface="Open Sans" panose="020B0606030504020204" pitchFamily="34" charset="0"/>
              </a:rPr>
              <a:t>Kann</a:t>
            </a:r>
            <a:r>
              <a:rPr lang="it-IT" altLang="en-US" sz="1600" dirty="0">
                <a:latin typeface="Open Sans" panose="020B0606030504020204" pitchFamily="34" charset="0"/>
                <a:cs typeface="Open Sans" panose="020B0606030504020204" pitchFamily="34" charset="0"/>
              </a:rPr>
              <a:t> </a:t>
            </a:r>
            <a:r>
              <a:rPr lang="it-IT" altLang="en-US" sz="1600" dirty="0" err="1">
                <a:latin typeface="Open Sans" panose="020B0606030504020204" pitchFamily="34" charset="0"/>
                <a:cs typeface="Open Sans" panose="020B0606030504020204" pitchFamily="34" charset="0"/>
              </a:rPr>
              <a:t>jederzeit</a:t>
            </a:r>
            <a:r>
              <a:rPr lang="it-IT" altLang="en-US" sz="1600" dirty="0">
                <a:latin typeface="Open Sans" panose="020B0606030504020204" pitchFamily="34" charset="0"/>
                <a:cs typeface="Open Sans" panose="020B0606030504020204" pitchFamily="34" charset="0"/>
              </a:rPr>
              <a:t> </a:t>
            </a:r>
            <a:r>
              <a:rPr lang="it-IT" altLang="en-US" sz="1600" dirty="0" err="1">
                <a:latin typeface="Open Sans" panose="020B0606030504020204" pitchFamily="34" charset="0"/>
                <a:cs typeface="Open Sans" panose="020B0606030504020204" pitchFamily="34" charset="0"/>
              </a:rPr>
              <a:t>widerrufen</a:t>
            </a:r>
            <a:r>
              <a:rPr lang="it-IT" altLang="en-US" sz="1600" dirty="0">
                <a:latin typeface="Open Sans" panose="020B0606030504020204" pitchFamily="34" charset="0"/>
                <a:cs typeface="Open Sans" panose="020B0606030504020204" pitchFamily="34" charset="0"/>
              </a:rPr>
              <a:t> </a:t>
            </a:r>
            <a:r>
              <a:rPr lang="it-IT" altLang="en-US" sz="1600" dirty="0" err="1">
                <a:latin typeface="Open Sans" panose="020B0606030504020204" pitchFamily="34" charset="0"/>
                <a:cs typeface="Open Sans" panose="020B0606030504020204" pitchFamily="34" charset="0"/>
              </a:rPr>
              <a:t>werden</a:t>
            </a:r>
            <a:r>
              <a:rPr lang="it-IT" altLang="en-US" sz="1600" dirty="0">
                <a:latin typeface="Open Sans" panose="020B0606030504020204" pitchFamily="34" charset="0"/>
                <a:cs typeface="Open Sans" panose="020B0606030504020204" pitchFamily="34" charset="0"/>
              </a:rPr>
              <a:t>)</a:t>
            </a:r>
          </a:p>
          <a:p>
            <a:pPr marL="0" indent="0">
              <a:spcBef>
                <a:spcPct val="50000"/>
              </a:spcBef>
              <a:buFontTx/>
              <a:buNone/>
              <a:defRPr/>
            </a:pPr>
            <a:endParaRPr lang="it-IT" altLang="en-US" sz="1600" b="1" dirty="0">
              <a:latin typeface="Open Sans" panose="020B0606030504020204" pitchFamily="34" charset="0"/>
              <a:cs typeface="Open Sans" panose="020B0606030504020204" pitchFamily="34" charset="0"/>
            </a:endParaRPr>
          </a:p>
          <a:p>
            <a:pPr marL="0" indent="0" algn="ctr">
              <a:spcBef>
                <a:spcPct val="50000"/>
              </a:spcBef>
              <a:buFontTx/>
              <a:buNone/>
              <a:defRPr/>
            </a:pPr>
            <a:r>
              <a:rPr lang="it-IT" altLang="en-US" sz="1600" b="1" dirty="0" err="1">
                <a:latin typeface="Open Sans" panose="020B0606030504020204" pitchFamily="34" charset="0"/>
                <a:cs typeface="Open Sans" panose="020B0606030504020204" pitchFamily="34" charset="0"/>
              </a:rPr>
              <a:t>Verletzung</a:t>
            </a:r>
            <a:r>
              <a:rPr lang="it-IT" altLang="en-US" sz="1600" b="1" dirty="0">
                <a:latin typeface="Open Sans" panose="020B0606030504020204" pitchFamily="34" charset="0"/>
                <a:cs typeface="Open Sans" panose="020B0606030504020204" pitchFamily="34" charset="0"/>
              </a:rPr>
              <a:t> </a:t>
            </a:r>
            <a:r>
              <a:rPr lang="it-IT" altLang="en-US" sz="1600" b="1" dirty="0" err="1">
                <a:latin typeface="Open Sans" panose="020B0606030504020204" pitchFamily="34" charset="0"/>
                <a:cs typeface="Open Sans" panose="020B0606030504020204" pitchFamily="34" charset="0"/>
              </a:rPr>
              <a:t>führt</a:t>
            </a:r>
            <a:r>
              <a:rPr lang="it-IT" altLang="en-US" sz="1600" b="1" dirty="0">
                <a:latin typeface="Open Sans" panose="020B0606030504020204" pitchFamily="34" charset="0"/>
                <a:cs typeface="Open Sans" panose="020B0606030504020204" pitchFamily="34" charset="0"/>
              </a:rPr>
              <a:t> </a:t>
            </a:r>
            <a:r>
              <a:rPr lang="it-IT" altLang="en-US" sz="1600" b="1" dirty="0" err="1">
                <a:latin typeface="Open Sans" panose="020B0606030504020204" pitchFamily="34" charset="0"/>
                <a:cs typeface="Open Sans" panose="020B0606030504020204" pitchFamily="34" charset="0"/>
              </a:rPr>
              <a:t>zum</a:t>
            </a:r>
            <a:r>
              <a:rPr lang="it-IT" altLang="en-US" sz="1600" b="1" dirty="0">
                <a:latin typeface="Open Sans" panose="020B0606030504020204" pitchFamily="34" charset="0"/>
                <a:cs typeface="Open Sans" panose="020B0606030504020204" pitchFamily="34" charset="0"/>
              </a:rPr>
              <a:t> </a:t>
            </a:r>
            <a:r>
              <a:rPr lang="it-IT" altLang="en-US" sz="1600" b="1" dirty="0" err="1">
                <a:latin typeface="Open Sans" panose="020B0606030504020204" pitchFamily="34" charset="0"/>
                <a:cs typeface="Open Sans" panose="020B0606030504020204" pitchFamily="34" charset="0"/>
              </a:rPr>
              <a:t>Anspruch</a:t>
            </a:r>
            <a:r>
              <a:rPr lang="it-IT" altLang="en-US" sz="1600" b="1" dirty="0">
                <a:latin typeface="Open Sans" panose="020B0606030504020204" pitchFamily="34" charset="0"/>
                <a:cs typeface="Open Sans" panose="020B0606030504020204" pitchFamily="34" charset="0"/>
              </a:rPr>
              <a:t> </a:t>
            </a:r>
            <a:r>
              <a:rPr lang="it-IT" altLang="en-US" sz="1600" b="1" dirty="0" err="1">
                <a:latin typeface="Open Sans" panose="020B0606030504020204" pitchFamily="34" charset="0"/>
                <a:cs typeface="Open Sans" panose="020B0606030504020204" pitchFamily="34" charset="0"/>
              </a:rPr>
              <a:t>auf</a:t>
            </a:r>
            <a:r>
              <a:rPr lang="it-IT" altLang="en-US" sz="1600" b="1" dirty="0">
                <a:latin typeface="Open Sans" panose="020B0606030504020204" pitchFamily="34" charset="0"/>
                <a:cs typeface="Open Sans" panose="020B0606030504020204" pitchFamily="34" charset="0"/>
              </a:rPr>
              <a:t> </a:t>
            </a:r>
            <a:r>
              <a:rPr lang="it-IT" altLang="en-US" sz="1600" b="1" dirty="0" err="1">
                <a:latin typeface="Open Sans" panose="020B0606030504020204" pitchFamily="34" charset="0"/>
                <a:cs typeface="Open Sans" panose="020B0606030504020204" pitchFamily="34" charset="0"/>
              </a:rPr>
              <a:t>Wiedergutmachung</a:t>
            </a:r>
            <a:r>
              <a:rPr lang="it-IT" altLang="en-US" sz="1600" b="1" dirty="0">
                <a:latin typeface="Open Sans" panose="020B0606030504020204" pitchFamily="34" charset="0"/>
                <a:cs typeface="Open Sans" panose="020B0606030504020204" pitchFamily="34" charset="0"/>
              </a:rPr>
              <a:t> </a:t>
            </a:r>
            <a:r>
              <a:rPr lang="it-IT" altLang="en-US" sz="1600" b="1" dirty="0" err="1">
                <a:latin typeface="Open Sans" panose="020B0606030504020204" pitchFamily="34" charset="0"/>
                <a:cs typeface="Open Sans" panose="020B0606030504020204" pitchFamily="34" charset="0"/>
              </a:rPr>
              <a:t>bzw</a:t>
            </a:r>
            <a:r>
              <a:rPr lang="it-IT" altLang="en-US" sz="1600" b="1" dirty="0">
                <a:latin typeface="Open Sans" panose="020B0606030504020204" pitchFamily="34" charset="0"/>
                <a:cs typeface="Open Sans" panose="020B0606030504020204" pitchFamily="34" charset="0"/>
              </a:rPr>
              <a:t>. </a:t>
            </a:r>
            <a:r>
              <a:rPr lang="it-IT" altLang="en-US" sz="1600" b="1" dirty="0" err="1">
                <a:solidFill>
                  <a:srgbClr val="FF0000"/>
                </a:solidFill>
                <a:latin typeface="Open Sans" panose="020B0606030504020204" pitchFamily="34" charset="0"/>
                <a:cs typeface="Open Sans" panose="020B0606030504020204" pitchFamily="34" charset="0"/>
              </a:rPr>
              <a:t>Schadensersatz</a:t>
            </a:r>
            <a:r>
              <a:rPr lang="it-IT" altLang="en-US" sz="1600" b="1" dirty="0">
                <a:solidFill>
                  <a:schemeClr val="tx2"/>
                </a:solidFill>
                <a:latin typeface="Open Sans" panose="020B0606030504020204" pitchFamily="34" charset="0"/>
                <a:cs typeface="Open Sans" panose="020B0606030504020204" pitchFamily="34" charset="0"/>
              </a:rPr>
              <a:t> </a:t>
            </a:r>
            <a:r>
              <a:rPr lang="it-IT" altLang="en-US" sz="1600" b="1" dirty="0">
                <a:latin typeface="Open Sans" panose="020B0606030504020204" pitchFamily="34" charset="0"/>
                <a:cs typeface="Open Sans" panose="020B0606030504020204" pitchFamily="34" charset="0"/>
              </a:rPr>
              <a:t>! </a:t>
            </a:r>
          </a:p>
          <a:p>
            <a:pPr marL="0" indent="0" eaLnBrk="1" hangingPunct="1">
              <a:defRPr/>
            </a:pPr>
            <a:endParaRPr lang="en-US" altLang="de-DE" sz="2400" b="1" dirty="0">
              <a:solidFill>
                <a:schemeClr val="tx2"/>
              </a:solidFill>
              <a:latin typeface="Open Sans" panose="020B0606030504020204" pitchFamily="34" charset="0"/>
              <a:cs typeface="Open Sans" panose="020B0606030504020204" pitchFamily="34" charset="0"/>
            </a:endParaRPr>
          </a:p>
        </p:txBody>
      </p:sp>
      <p:sp>
        <p:nvSpPr>
          <p:cNvPr id="18435" name="Rectangle 2">
            <a:extLst>
              <a:ext uri="{FF2B5EF4-FFF2-40B4-BE49-F238E27FC236}">
                <a16:creationId xmlns:a16="http://schemas.microsoft.com/office/drawing/2014/main" id="{48C93212-851F-4116-AA7E-86225B63C1C1}"/>
              </a:ext>
            </a:extLst>
          </p:cNvPr>
          <p:cNvSpPr>
            <a:spLocks noGrp="1" noChangeArrowheads="1"/>
          </p:cNvSpPr>
          <p:nvPr>
            <p:ph type="title"/>
          </p:nvPr>
        </p:nvSpPr>
        <p:spPr>
          <a:xfrm>
            <a:off x="468313" y="1052513"/>
            <a:ext cx="8229600" cy="1081087"/>
          </a:xfrm>
        </p:spPr>
        <p:txBody>
          <a:bodyPr>
            <a:normAutofit/>
          </a:bodyPr>
          <a:lstStyle/>
          <a:p>
            <a:pPr eaLnBrk="1" hangingPunct="1"/>
            <a:r>
              <a:rPr lang="de-DE" altLang="en-US" sz="3000" b="1" dirty="0">
                <a:latin typeface="Open Sans" panose="020B0606030504020204" pitchFamily="34" charset="0"/>
              </a:rPr>
              <a:t>Bild ist Teil des Persönlichkeitsrechts</a:t>
            </a:r>
          </a:p>
        </p:txBody>
      </p:sp>
      <p:sp>
        <p:nvSpPr>
          <p:cNvPr id="5" name="Pfeil: nach rechts 4">
            <a:extLst>
              <a:ext uri="{FF2B5EF4-FFF2-40B4-BE49-F238E27FC236}">
                <a16:creationId xmlns:a16="http://schemas.microsoft.com/office/drawing/2014/main" id="{B71809E5-8B7E-4779-A07F-C1BDA973FD6D}"/>
              </a:ext>
            </a:extLst>
          </p:cNvPr>
          <p:cNvSpPr/>
          <p:nvPr/>
        </p:nvSpPr>
        <p:spPr>
          <a:xfrm>
            <a:off x="755650" y="3186906"/>
            <a:ext cx="617538" cy="484187"/>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0000"/>
              </a:solidFill>
            </a:endParaRPr>
          </a:p>
        </p:txBody>
      </p:sp>
    </p:spTree>
    <p:extLst>
      <p:ext uri="{BB962C8B-B14F-4D97-AF65-F5344CB8AC3E}">
        <p14:creationId xmlns:p14="http://schemas.microsoft.com/office/powerpoint/2010/main" val="14554594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2386855D-17B8-47ED-9773-EB05F27F57B6}"/>
              </a:ext>
            </a:extLst>
          </p:cNvPr>
          <p:cNvSpPr>
            <a:spLocks noGrp="1" noChangeArrowheads="1"/>
          </p:cNvSpPr>
          <p:nvPr>
            <p:ph type="title" idx="4294967295"/>
          </p:nvPr>
        </p:nvSpPr>
        <p:spPr>
          <a:xfrm>
            <a:off x="468313" y="476250"/>
            <a:ext cx="8229600" cy="1223963"/>
          </a:xfrm>
        </p:spPr>
        <p:txBody>
          <a:bodyPr>
            <a:normAutofit/>
          </a:bodyPr>
          <a:lstStyle/>
          <a:p>
            <a:r>
              <a:rPr lang="de-DE" altLang="de-DE" sz="3000" b="1" dirty="0">
                <a:latin typeface="Open Sans" panose="020B0606030504020204" pitchFamily="34" charset="0"/>
              </a:rPr>
              <a:t>Ausnahmen vom Zustimmungsgebot</a:t>
            </a:r>
          </a:p>
        </p:txBody>
      </p:sp>
      <p:sp>
        <p:nvSpPr>
          <p:cNvPr id="20483" name="Rectangle 5">
            <a:extLst>
              <a:ext uri="{FF2B5EF4-FFF2-40B4-BE49-F238E27FC236}">
                <a16:creationId xmlns:a16="http://schemas.microsoft.com/office/drawing/2014/main" id="{EBDCA5E5-3A2D-4ADE-9EA7-4ED721E6FA0F}"/>
              </a:ext>
            </a:extLst>
          </p:cNvPr>
          <p:cNvSpPr>
            <a:spLocks noChangeArrowheads="1"/>
          </p:cNvSpPr>
          <p:nvPr/>
        </p:nvSpPr>
        <p:spPr bwMode="auto">
          <a:xfrm>
            <a:off x="250825" y="2060575"/>
            <a:ext cx="8281988" cy="108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9pPr>
          </a:lstStyle>
          <a:p>
            <a:pPr>
              <a:defRPr/>
            </a:pPr>
            <a:r>
              <a:rPr lang="de-DE" altLang="de-DE" sz="1600" b="1" dirty="0">
                <a:latin typeface="Open Sans" panose="020B0606030504020204" pitchFamily="34" charset="0"/>
                <a:cs typeface="Open Sans" panose="020B0606030504020204" pitchFamily="34" charset="0"/>
              </a:rPr>
              <a:t>Person des öffentlichen Lebens</a:t>
            </a:r>
          </a:p>
          <a:p>
            <a:pPr>
              <a:defRPr/>
            </a:pPr>
            <a:r>
              <a:rPr lang="de-DE" altLang="de-DE" sz="1600" b="1" dirty="0">
                <a:latin typeface="Open Sans" panose="020B0606030504020204" pitchFamily="34" charset="0"/>
                <a:cs typeface="Open Sans" panose="020B0606030504020204" pitchFamily="34" charset="0"/>
              </a:rPr>
              <a:t>Justiz, Polizei, Wissenschaft</a:t>
            </a:r>
          </a:p>
          <a:p>
            <a:pPr>
              <a:defRPr/>
            </a:pPr>
            <a:r>
              <a:rPr lang="de-DE" altLang="de-DE" sz="1600" b="1" dirty="0">
                <a:latin typeface="Open Sans" panose="020B0606030504020204" pitchFamily="34" charset="0"/>
                <a:cs typeface="Open Sans" panose="020B0606030504020204" pitchFamily="34" charset="0"/>
              </a:rPr>
              <a:t>Umstände, Geschehnisse von öffentlichem Interesse</a:t>
            </a:r>
          </a:p>
          <a:p>
            <a:pPr marL="0" indent="0">
              <a:buFontTx/>
              <a:buNone/>
              <a:defRPr/>
            </a:pPr>
            <a:endParaRPr lang="de-DE" altLang="de-DE" sz="1600" dirty="0"/>
          </a:p>
          <a:p>
            <a:pPr marL="0" indent="0">
              <a:buFontTx/>
              <a:buNone/>
              <a:defRPr/>
            </a:pPr>
            <a:r>
              <a:rPr lang="de-DE" altLang="de-DE" sz="1400" b="1" dirty="0">
                <a:latin typeface="Open Sans" panose="020B0606030504020204" pitchFamily="34" charset="0"/>
                <a:cs typeface="Open Sans" panose="020B0606030504020204" pitchFamily="34" charset="0"/>
              </a:rPr>
              <a:t>Art. 97 UrhG</a:t>
            </a:r>
            <a:r>
              <a:rPr lang="de-DE" altLang="de-DE" sz="1400" i="1" dirty="0">
                <a:latin typeface="Open Sans" panose="020B0606030504020204" pitchFamily="34" charset="0"/>
                <a:cs typeface="Open Sans" panose="020B0606030504020204" pitchFamily="34" charset="0"/>
              </a:rPr>
              <a:t>:</a:t>
            </a:r>
          </a:p>
          <a:p>
            <a:pPr marL="0" indent="0">
              <a:buFontTx/>
              <a:buNone/>
              <a:defRPr/>
            </a:pPr>
            <a:r>
              <a:rPr lang="de-DE" altLang="de-DE" sz="1400" i="1" dirty="0">
                <a:latin typeface="Open Sans" panose="020B0606030504020204" pitchFamily="34" charset="0"/>
                <a:cs typeface="Open Sans" panose="020B0606030504020204" pitchFamily="34" charset="0"/>
              </a:rPr>
              <a:t>Non </a:t>
            </a:r>
            <a:r>
              <a:rPr lang="de-DE" altLang="de-DE" sz="1400" i="1" dirty="0" err="1">
                <a:latin typeface="Open Sans" panose="020B0606030504020204" pitchFamily="34" charset="0"/>
                <a:cs typeface="Open Sans" panose="020B0606030504020204" pitchFamily="34" charset="0"/>
              </a:rPr>
              <a:t>occorre</a:t>
            </a:r>
            <a:r>
              <a:rPr lang="de-DE" altLang="de-DE" sz="1400" i="1" dirty="0">
                <a:latin typeface="Open Sans" panose="020B0606030504020204" pitchFamily="34" charset="0"/>
                <a:cs typeface="Open Sans" panose="020B0606030504020204" pitchFamily="34" charset="0"/>
              </a:rPr>
              <a:t> </a:t>
            </a:r>
            <a:r>
              <a:rPr lang="de-DE" altLang="de-DE" sz="1400" i="1" dirty="0" err="1">
                <a:latin typeface="Open Sans" panose="020B0606030504020204" pitchFamily="34" charset="0"/>
                <a:cs typeface="Open Sans" panose="020B0606030504020204" pitchFamily="34" charset="0"/>
              </a:rPr>
              <a:t>il</a:t>
            </a:r>
            <a:r>
              <a:rPr lang="de-DE" altLang="de-DE" sz="1400" i="1" dirty="0">
                <a:latin typeface="Open Sans" panose="020B0606030504020204" pitchFamily="34" charset="0"/>
                <a:cs typeface="Open Sans" panose="020B0606030504020204" pitchFamily="34" charset="0"/>
              </a:rPr>
              <a:t> </a:t>
            </a:r>
            <a:r>
              <a:rPr lang="de-DE" altLang="de-DE" sz="1400" i="1" dirty="0" err="1">
                <a:latin typeface="Open Sans" panose="020B0606030504020204" pitchFamily="34" charset="0"/>
                <a:cs typeface="Open Sans" panose="020B0606030504020204" pitchFamily="34" charset="0"/>
              </a:rPr>
              <a:t>consenso</a:t>
            </a:r>
            <a:r>
              <a:rPr lang="de-DE" altLang="de-DE" sz="1400" i="1" dirty="0">
                <a:latin typeface="Open Sans" panose="020B0606030504020204" pitchFamily="34" charset="0"/>
                <a:cs typeface="Open Sans" panose="020B0606030504020204" pitchFamily="34" charset="0"/>
              </a:rPr>
              <a:t> della </a:t>
            </a:r>
            <a:r>
              <a:rPr lang="de-DE" altLang="de-DE" sz="1400" i="1" dirty="0" err="1">
                <a:latin typeface="Open Sans" panose="020B0606030504020204" pitchFamily="34" charset="0"/>
                <a:cs typeface="Open Sans" panose="020B0606030504020204" pitchFamily="34" charset="0"/>
              </a:rPr>
              <a:t>persona</a:t>
            </a:r>
            <a:r>
              <a:rPr lang="de-DE" altLang="de-DE" sz="1400" i="1" dirty="0">
                <a:latin typeface="Open Sans" panose="020B0606030504020204" pitchFamily="34" charset="0"/>
                <a:cs typeface="Open Sans" panose="020B0606030504020204" pitchFamily="34" charset="0"/>
              </a:rPr>
              <a:t> </a:t>
            </a:r>
            <a:r>
              <a:rPr lang="de-DE" altLang="de-DE" sz="1400" i="1" dirty="0" err="1">
                <a:latin typeface="Open Sans" panose="020B0606030504020204" pitchFamily="34" charset="0"/>
                <a:cs typeface="Open Sans" panose="020B0606030504020204" pitchFamily="34" charset="0"/>
              </a:rPr>
              <a:t>rittratata</a:t>
            </a:r>
            <a:r>
              <a:rPr lang="de-DE" altLang="de-DE" sz="1400" i="1" dirty="0">
                <a:latin typeface="Open Sans" panose="020B0606030504020204" pitchFamily="34" charset="0"/>
                <a:cs typeface="Open Sans" panose="020B0606030504020204" pitchFamily="34" charset="0"/>
              </a:rPr>
              <a:t> </a:t>
            </a:r>
            <a:r>
              <a:rPr lang="de-DE" altLang="de-DE" sz="1400" i="1" dirty="0" err="1">
                <a:latin typeface="Open Sans" panose="020B0606030504020204" pitchFamily="34" charset="0"/>
                <a:cs typeface="Open Sans" panose="020B0606030504020204" pitchFamily="34" charset="0"/>
              </a:rPr>
              <a:t>quando</a:t>
            </a:r>
            <a:r>
              <a:rPr lang="de-DE" altLang="de-DE" sz="1400" i="1" dirty="0">
                <a:latin typeface="Open Sans" panose="020B0606030504020204" pitchFamily="34" charset="0"/>
                <a:cs typeface="Open Sans" panose="020B0606030504020204" pitchFamily="34" charset="0"/>
              </a:rPr>
              <a:t> la </a:t>
            </a:r>
            <a:r>
              <a:rPr lang="de-DE" altLang="de-DE" sz="1400" i="1" dirty="0" err="1">
                <a:latin typeface="Open Sans" panose="020B0606030504020204" pitchFamily="34" charset="0"/>
                <a:cs typeface="Open Sans" panose="020B0606030504020204" pitchFamily="34" charset="0"/>
              </a:rPr>
              <a:t>riproduzione</a:t>
            </a:r>
            <a:r>
              <a:rPr lang="de-DE" altLang="de-DE" sz="1400" i="1" dirty="0">
                <a:latin typeface="Open Sans" panose="020B0606030504020204" pitchFamily="34" charset="0"/>
                <a:cs typeface="Open Sans" panose="020B0606030504020204" pitchFamily="34" charset="0"/>
              </a:rPr>
              <a:t> </a:t>
            </a:r>
            <a:r>
              <a:rPr lang="de-DE" altLang="de-DE" sz="1400" i="1" dirty="0" err="1">
                <a:latin typeface="Open Sans" panose="020B0606030504020204" pitchFamily="34" charset="0"/>
                <a:cs typeface="Open Sans" panose="020B0606030504020204" pitchFamily="34" charset="0"/>
              </a:rPr>
              <a:t>dell‘immagine</a:t>
            </a:r>
            <a:r>
              <a:rPr lang="de-DE" altLang="de-DE" sz="1400" i="1" dirty="0">
                <a:latin typeface="Open Sans" panose="020B0606030504020204" pitchFamily="34" charset="0"/>
                <a:cs typeface="Open Sans" panose="020B0606030504020204" pitchFamily="34" charset="0"/>
              </a:rPr>
              <a:t> è </a:t>
            </a:r>
            <a:r>
              <a:rPr lang="de-DE" altLang="de-DE" sz="1400" b="1" i="1" dirty="0" err="1">
                <a:latin typeface="Open Sans" panose="020B0606030504020204" pitchFamily="34" charset="0"/>
                <a:cs typeface="Open Sans" panose="020B0606030504020204" pitchFamily="34" charset="0"/>
              </a:rPr>
              <a:t>giustificata</a:t>
            </a:r>
            <a:r>
              <a:rPr lang="de-DE" altLang="de-DE" sz="1400" b="1" i="1" dirty="0">
                <a:latin typeface="Open Sans" panose="020B0606030504020204" pitchFamily="34" charset="0"/>
                <a:cs typeface="Open Sans" panose="020B0606030504020204" pitchFamily="34" charset="0"/>
              </a:rPr>
              <a:t> </a:t>
            </a:r>
            <a:r>
              <a:rPr lang="de-DE" altLang="de-DE" sz="1400" b="1" i="1" dirty="0" err="1">
                <a:latin typeface="Open Sans" panose="020B0606030504020204" pitchFamily="34" charset="0"/>
                <a:cs typeface="Open Sans" panose="020B0606030504020204" pitchFamily="34" charset="0"/>
              </a:rPr>
              <a:t>dalla</a:t>
            </a:r>
            <a:r>
              <a:rPr lang="de-DE" altLang="de-DE" sz="1400" b="1" i="1" dirty="0">
                <a:latin typeface="Open Sans" panose="020B0606030504020204" pitchFamily="34" charset="0"/>
                <a:cs typeface="Open Sans" panose="020B0606030504020204" pitchFamily="34" charset="0"/>
              </a:rPr>
              <a:t> </a:t>
            </a:r>
            <a:r>
              <a:rPr lang="de-DE" altLang="de-DE" sz="1400" b="1" i="1" dirty="0" err="1">
                <a:latin typeface="Open Sans" panose="020B0606030504020204" pitchFamily="34" charset="0"/>
                <a:cs typeface="Open Sans" panose="020B0606030504020204" pitchFamily="34" charset="0"/>
              </a:rPr>
              <a:t>notorietà</a:t>
            </a:r>
            <a:r>
              <a:rPr lang="de-DE" altLang="de-DE" sz="1400" b="1" i="1" dirty="0">
                <a:latin typeface="Open Sans" panose="020B0606030504020204" pitchFamily="34" charset="0"/>
                <a:cs typeface="Open Sans" panose="020B0606030504020204" pitchFamily="34" charset="0"/>
              </a:rPr>
              <a:t> </a:t>
            </a:r>
            <a:r>
              <a:rPr lang="de-DE" altLang="de-DE" sz="1400" i="1" dirty="0">
                <a:latin typeface="Open Sans" panose="020B0606030504020204" pitchFamily="34" charset="0"/>
                <a:cs typeface="Open Sans" panose="020B0606030504020204" pitchFamily="34" charset="0"/>
              </a:rPr>
              <a:t>o </a:t>
            </a:r>
            <a:r>
              <a:rPr lang="de-DE" altLang="de-DE" sz="1400" b="1" i="1" dirty="0" err="1">
                <a:latin typeface="Open Sans" panose="020B0606030504020204" pitchFamily="34" charset="0"/>
                <a:cs typeface="Open Sans" panose="020B0606030504020204" pitchFamily="34" charset="0"/>
              </a:rPr>
              <a:t>dall‘ufficio</a:t>
            </a:r>
            <a:r>
              <a:rPr lang="de-DE" altLang="de-DE" sz="1400" b="1" i="1" dirty="0">
                <a:latin typeface="Open Sans" panose="020B0606030504020204" pitchFamily="34" charset="0"/>
                <a:cs typeface="Open Sans" panose="020B0606030504020204" pitchFamily="34" charset="0"/>
              </a:rPr>
              <a:t> </a:t>
            </a:r>
            <a:r>
              <a:rPr lang="de-DE" altLang="de-DE" sz="1400" b="1" i="1" dirty="0" err="1">
                <a:latin typeface="Open Sans" panose="020B0606030504020204" pitchFamily="34" charset="0"/>
                <a:cs typeface="Open Sans" panose="020B0606030504020204" pitchFamily="34" charset="0"/>
              </a:rPr>
              <a:t>pubblico</a:t>
            </a:r>
            <a:r>
              <a:rPr lang="de-DE" altLang="de-DE" sz="1400" b="1" i="1" dirty="0">
                <a:latin typeface="Open Sans" panose="020B0606030504020204" pitchFamily="34" charset="0"/>
                <a:cs typeface="Open Sans" panose="020B0606030504020204" pitchFamily="34" charset="0"/>
              </a:rPr>
              <a:t> </a:t>
            </a:r>
            <a:r>
              <a:rPr lang="de-DE" altLang="de-DE" sz="1400" b="1" i="1" dirty="0" err="1">
                <a:latin typeface="Open Sans" panose="020B0606030504020204" pitchFamily="34" charset="0"/>
                <a:cs typeface="Open Sans" panose="020B0606030504020204" pitchFamily="34" charset="0"/>
              </a:rPr>
              <a:t>coperto</a:t>
            </a:r>
            <a:r>
              <a:rPr lang="de-DE" altLang="de-DE" sz="1400" i="1" dirty="0">
                <a:latin typeface="Open Sans" panose="020B0606030504020204" pitchFamily="34" charset="0"/>
                <a:cs typeface="Open Sans" panose="020B0606030504020204" pitchFamily="34" charset="0"/>
              </a:rPr>
              <a:t>, da </a:t>
            </a:r>
            <a:r>
              <a:rPr lang="de-DE" altLang="de-DE" sz="1400" b="1" i="1" dirty="0" err="1">
                <a:latin typeface="Open Sans" panose="020B0606030504020204" pitchFamily="34" charset="0"/>
                <a:cs typeface="Open Sans" panose="020B0606030504020204" pitchFamily="34" charset="0"/>
              </a:rPr>
              <a:t>necessità</a:t>
            </a:r>
            <a:r>
              <a:rPr lang="de-DE" altLang="de-DE" sz="1400" b="1" i="1" dirty="0">
                <a:latin typeface="Open Sans" panose="020B0606030504020204" pitchFamily="34" charset="0"/>
                <a:cs typeface="Open Sans" panose="020B0606030504020204" pitchFamily="34" charset="0"/>
              </a:rPr>
              <a:t> di </a:t>
            </a:r>
            <a:r>
              <a:rPr lang="de-DE" altLang="de-DE" sz="1400" b="1" i="1" dirty="0" err="1">
                <a:latin typeface="Open Sans" panose="020B0606030504020204" pitchFamily="34" charset="0"/>
                <a:cs typeface="Open Sans" panose="020B0606030504020204" pitchFamily="34" charset="0"/>
              </a:rPr>
              <a:t>giustizia</a:t>
            </a:r>
            <a:r>
              <a:rPr lang="de-DE" altLang="de-DE" sz="1400" b="1" i="1" dirty="0">
                <a:latin typeface="Open Sans" panose="020B0606030504020204" pitchFamily="34" charset="0"/>
                <a:cs typeface="Open Sans" panose="020B0606030504020204" pitchFamily="34" charset="0"/>
              </a:rPr>
              <a:t> o </a:t>
            </a:r>
            <a:r>
              <a:rPr lang="de-DE" altLang="de-DE" sz="1400" b="1" i="1" dirty="0" err="1">
                <a:latin typeface="Open Sans" panose="020B0606030504020204" pitchFamily="34" charset="0"/>
                <a:cs typeface="Open Sans" panose="020B0606030504020204" pitchFamily="34" charset="0"/>
              </a:rPr>
              <a:t>polizia</a:t>
            </a:r>
            <a:r>
              <a:rPr lang="de-DE" altLang="de-DE" sz="1400" i="1" dirty="0">
                <a:latin typeface="Open Sans" panose="020B0606030504020204" pitchFamily="34" charset="0"/>
                <a:cs typeface="Open Sans" panose="020B0606030504020204" pitchFamily="34" charset="0"/>
              </a:rPr>
              <a:t>, da </a:t>
            </a:r>
            <a:r>
              <a:rPr lang="de-DE" altLang="de-DE" sz="1400" b="1" i="1" dirty="0" err="1">
                <a:latin typeface="Open Sans" panose="020B0606030504020204" pitchFamily="34" charset="0"/>
                <a:cs typeface="Open Sans" panose="020B0606030504020204" pitchFamily="34" charset="0"/>
              </a:rPr>
              <a:t>scopi</a:t>
            </a:r>
            <a:r>
              <a:rPr lang="de-DE" altLang="de-DE" sz="1400" b="1" i="1" dirty="0">
                <a:latin typeface="Open Sans" panose="020B0606030504020204" pitchFamily="34" charset="0"/>
                <a:cs typeface="Open Sans" panose="020B0606030504020204" pitchFamily="34" charset="0"/>
              </a:rPr>
              <a:t> </a:t>
            </a:r>
            <a:r>
              <a:rPr lang="de-DE" altLang="de-DE" sz="1400" b="1" i="1" dirty="0" err="1">
                <a:latin typeface="Open Sans" panose="020B0606030504020204" pitchFamily="34" charset="0"/>
                <a:cs typeface="Open Sans" panose="020B0606030504020204" pitchFamily="34" charset="0"/>
              </a:rPr>
              <a:t>scientifici</a:t>
            </a:r>
            <a:r>
              <a:rPr lang="de-DE" altLang="de-DE" sz="1400" i="1" dirty="0">
                <a:latin typeface="Open Sans" panose="020B0606030504020204" pitchFamily="34" charset="0"/>
                <a:cs typeface="Open Sans" panose="020B0606030504020204" pitchFamily="34" charset="0"/>
              </a:rPr>
              <a:t>, </a:t>
            </a:r>
            <a:r>
              <a:rPr lang="de-DE" altLang="de-DE" sz="1400" b="1" i="1" dirty="0" err="1">
                <a:latin typeface="Open Sans" panose="020B0606030504020204" pitchFamily="34" charset="0"/>
                <a:cs typeface="Open Sans" panose="020B0606030504020204" pitchFamily="34" charset="0"/>
              </a:rPr>
              <a:t>didattici</a:t>
            </a:r>
            <a:r>
              <a:rPr lang="de-DE" altLang="de-DE" sz="1400" b="1" i="1" dirty="0">
                <a:latin typeface="Open Sans" panose="020B0606030504020204" pitchFamily="34" charset="0"/>
                <a:cs typeface="Open Sans" panose="020B0606030504020204" pitchFamily="34" charset="0"/>
              </a:rPr>
              <a:t> o </a:t>
            </a:r>
            <a:r>
              <a:rPr lang="de-DE" altLang="de-DE" sz="1400" b="1" i="1" dirty="0" err="1">
                <a:latin typeface="Open Sans" panose="020B0606030504020204" pitchFamily="34" charset="0"/>
                <a:cs typeface="Open Sans" panose="020B0606030504020204" pitchFamily="34" charset="0"/>
              </a:rPr>
              <a:t>culturali</a:t>
            </a:r>
            <a:r>
              <a:rPr lang="de-DE" altLang="de-DE" sz="1400" i="1" dirty="0">
                <a:latin typeface="Open Sans" panose="020B0606030504020204" pitchFamily="34" charset="0"/>
                <a:cs typeface="Open Sans" panose="020B0606030504020204" pitchFamily="34" charset="0"/>
              </a:rPr>
              <a:t>, </a:t>
            </a:r>
            <a:r>
              <a:rPr lang="de-DE" altLang="de-DE" sz="1400" i="1" dirty="0" err="1">
                <a:latin typeface="Open Sans" panose="020B0606030504020204" pitchFamily="34" charset="0"/>
                <a:cs typeface="Open Sans" panose="020B0606030504020204" pitchFamily="34" charset="0"/>
              </a:rPr>
              <a:t>quando</a:t>
            </a:r>
            <a:r>
              <a:rPr lang="de-DE" altLang="de-DE" sz="1400" i="1" dirty="0">
                <a:latin typeface="Open Sans" panose="020B0606030504020204" pitchFamily="34" charset="0"/>
                <a:cs typeface="Open Sans" panose="020B0606030504020204" pitchFamily="34" charset="0"/>
              </a:rPr>
              <a:t> la </a:t>
            </a:r>
            <a:r>
              <a:rPr lang="de-DE" altLang="de-DE" sz="1400" i="1" dirty="0" err="1">
                <a:latin typeface="Open Sans" panose="020B0606030504020204" pitchFamily="34" charset="0"/>
                <a:cs typeface="Open Sans" panose="020B0606030504020204" pitchFamily="34" charset="0"/>
              </a:rPr>
              <a:t>riproduzione</a:t>
            </a:r>
            <a:r>
              <a:rPr lang="de-DE" altLang="de-DE" sz="1400" i="1" dirty="0">
                <a:latin typeface="Open Sans" panose="020B0606030504020204" pitchFamily="34" charset="0"/>
                <a:cs typeface="Open Sans" panose="020B0606030504020204" pitchFamily="34" charset="0"/>
              </a:rPr>
              <a:t> è </a:t>
            </a:r>
            <a:r>
              <a:rPr lang="de-DE" altLang="de-DE" sz="1400" i="1" dirty="0" err="1">
                <a:latin typeface="Open Sans" panose="020B0606030504020204" pitchFamily="34" charset="0"/>
                <a:cs typeface="Open Sans" panose="020B0606030504020204" pitchFamily="34" charset="0"/>
              </a:rPr>
              <a:t>collegata</a:t>
            </a:r>
            <a:r>
              <a:rPr lang="de-DE" altLang="de-DE" sz="1400" i="1" dirty="0">
                <a:latin typeface="Open Sans" panose="020B0606030504020204" pitchFamily="34" charset="0"/>
                <a:cs typeface="Open Sans" panose="020B0606030504020204" pitchFamily="34" charset="0"/>
              </a:rPr>
              <a:t> a </a:t>
            </a:r>
            <a:r>
              <a:rPr lang="de-DE" altLang="de-DE" sz="1400" i="1" dirty="0" err="1">
                <a:latin typeface="Open Sans" panose="020B0606030504020204" pitchFamily="34" charset="0"/>
                <a:cs typeface="Open Sans" panose="020B0606030504020204" pitchFamily="34" charset="0"/>
              </a:rPr>
              <a:t>fatti</a:t>
            </a:r>
            <a:r>
              <a:rPr lang="de-DE" altLang="de-DE" sz="1400" i="1" dirty="0">
                <a:latin typeface="Open Sans" panose="020B0606030504020204" pitchFamily="34" charset="0"/>
                <a:cs typeface="Open Sans" panose="020B0606030504020204" pitchFamily="34" charset="0"/>
              </a:rPr>
              <a:t>, </a:t>
            </a:r>
            <a:r>
              <a:rPr lang="de-DE" altLang="de-DE" sz="1400" i="1" dirty="0" err="1">
                <a:latin typeface="Open Sans" panose="020B0606030504020204" pitchFamily="34" charset="0"/>
                <a:cs typeface="Open Sans" panose="020B0606030504020204" pitchFamily="34" charset="0"/>
              </a:rPr>
              <a:t>avvenimenti</a:t>
            </a:r>
            <a:r>
              <a:rPr lang="de-DE" altLang="de-DE" sz="1400" i="1" dirty="0">
                <a:latin typeface="Open Sans" panose="020B0606030504020204" pitchFamily="34" charset="0"/>
                <a:cs typeface="Open Sans" panose="020B0606030504020204" pitchFamily="34" charset="0"/>
              </a:rPr>
              <a:t>, </a:t>
            </a:r>
            <a:r>
              <a:rPr lang="de-DE" altLang="de-DE" sz="1400" i="1" dirty="0" err="1">
                <a:latin typeface="Open Sans" panose="020B0606030504020204" pitchFamily="34" charset="0"/>
                <a:cs typeface="Open Sans" panose="020B0606030504020204" pitchFamily="34" charset="0"/>
              </a:rPr>
              <a:t>cerimonie</a:t>
            </a:r>
            <a:r>
              <a:rPr lang="de-DE" altLang="de-DE" sz="1400" i="1" dirty="0">
                <a:latin typeface="Open Sans" panose="020B0606030504020204" pitchFamily="34" charset="0"/>
                <a:cs typeface="Open Sans" panose="020B0606030504020204" pitchFamily="34" charset="0"/>
              </a:rPr>
              <a:t> </a:t>
            </a:r>
            <a:r>
              <a:rPr lang="de-DE" altLang="de-DE" sz="1400" b="1" i="1" dirty="0">
                <a:latin typeface="Open Sans" panose="020B0606030504020204" pitchFamily="34" charset="0"/>
                <a:cs typeface="Open Sans" panose="020B0606030504020204" pitchFamily="34" charset="0"/>
              </a:rPr>
              <a:t>di </a:t>
            </a:r>
            <a:r>
              <a:rPr lang="de-DE" altLang="de-DE" sz="1400" b="1" i="1" dirty="0" err="1">
                <a:latin typeface="Open Sans" panose="020B0606030504020204" pitchFamily="34" charset="0"/>
                <a:cs typeface="Open Sans" panose="020B0606030504020204" pitchFamily="34" charset="0"/>
              </a:rPr>
              <a:t>interesse</a:t>
            </a:r>
            <a:r>
              <a:rPr lang="de-DE" altLang="de-DE" sz="1400" b="1" i="1" dirty="0">
                <a:latin typeface="Open Sans" panose="020B0606030504020204" pitchFamily="34" charset="0"/>
                <a:cs typeface="Open Sans" panose="020B0606030504020204" pitchFamily="34" charset="0"/>
              </a:rPr>
              <a:t> </a:t>
            </a:r>
            <a:r>
              <a:rPr lang="de-DE" altLang="de-DE" sz="1400" b="1" i="1" dirty="0" err="1">
                <a:latin typeface="Open Sans" panose="020B0606030504020204" pitchFamily="34" charset="0"/>
                <a:cs typeface="Open Sans" panose="020B0606030504020204" pitchFamily="34" charset="0"/>
              </a:rPr>
              <a:t>pubblico</a:t>
            </a:r>
            <a:r>
              <a:rPr lang="de-DE" altLang="de-DE" sz="1400" b="1" i="1" dirty="0">
                <a:latin typeface="Open Sans" panose="020B0606030504020204" pitchFamily="34" charset="0"/>
                <a:cs typeface="Open Sans" panose="020B0606030504020204" pitchFamily="34" charset="0"/>
              </a:rPr>
              <a:t> o </a:t>
            </a:r>
            <a:r>
              <a:rPr lang="de-DE" altLang="de-DE" sz="1400" b="1" i="1" dirty="0" err="1">
                <a:latin typeface="Open Sans" panose="020B0606030504020204" pitchFamily="34" charset="0"/>
                <a:cs typeface="Open Sans" panose="020B0606030504020204" pitchFamily="34" charset="0"/>
              </a:rPr>
              <a:t>svoltisi</a:t>
            </a:r>
            <a:r>
              <a:rPr lang="de-DE" altLang="de-DE" sz="1400" b="1" i="1" dirty="0">
                <a:latin typeface="Open Sans" panose="020B0606030504020204" pitchFamily="34" charset="0"/>
                <a:cs typeface="Open Sans" panose="020B0606030504020204" pitchFamily="34" charset="0"/>
              </a:rPr>
              <a:t> in </a:t>
            </a:r>
            <a:r>
              <a:rPr lang="de-DE" altLang="de-DE" sz="1400" b="1" i="1" dirty="0" err="1">
                <a:latin typeface="Open Sans" panose="020B0606030504020204" pitchFamily="34" charset="0"/>
                <a:cs typeface="Open Sans" panose="020B0606030504020204" pitchFamily="34" charset="0"/>
              </a:rPr>
              <a:t>pubblico</a:t>
            </a:r>
            <a:r>
              <a:rPr lang="de-DE" altLang="de-DE" sz="1400" i="1" dirty="0">
                <a:latin typeface="Open Sans" panose="020B0606030504020204" pitchFamily="34" charset="0"/>
                <a:cs typeface="Open Sans" panose="020B0606030504020204" pitchFamily="34" charset="0"/>
              </a:rPr>
              <a:t>.</a:t>
            </a:r>
          </a:p>
          <a:p>
            <a:pPr marL="0" indent="0">
              <a:buFontTx/>
              <a:buNone/>
              <a:defRPr/>
            </a:pPr>
            <a:endParaRPr lang="de-DE" altLang="de-DE" sz="1400" i="1" dirty="0">
              <a:latin typeface="Open Sans" panose="020B0606030504020204" pitchFamily="34" charset="0"/>
              <a:cs typeface="Open Sans" panose="020B0606030504020204" pitchFamily="34" charset="0"/>
            </a:endParaRPr>
          </a:p>
          <a:p>
            <a:pPr marL="0" indent="0">
              <a:buFontTx/>
              <a:buNone/>
              <a:defRPr/>
            </a:pPr>
            <a:r>
              <a:rPr lang="de-DE" altLang="de-DE" sz="1400" i="1" dirty="0">
                <a:latin typeface="Open Sans" panose="020B0606030504020204" pitchFamily="34" charset="0"/>
                <a:cs typeface="Open Sans" panose="020B0606030504020204" pitchFamily="34" charset="0"/>
              </a:rPr>
              <a:t>Il </a:t>
            </a:r>
            <a:r>
              <a:rPr lang="de-DE" altLang="de-DE" sz="1400" i="1" dirty="0" err="1">
                <a:latin typeface="Open Sans" panose="020B0606030504020204" pitchFamily="34" charset="0"/>
                <a:cs typeface="Open Sans" panose="020B0606030504020204" pitchFamily="34" charset="0"/>
              </a:rPr>
              <a:t>ritratto</a:t>
            </a:r>
            <a:r>
              <a:rPr lang="de-DE" altLang="de-DE" sz="1400" i="1" dirty="0">
                <a:latin typeface="Open Sans" panose="020B0606030504020204" pitchFamily="34" charset="0"/>
                <a:cs typeface="Open Sans" panose="020B0606030504020204" pitchFamily="34" charset="0"/>
              </a:rPr>
              <a:t> non </a:t>
            </a:r>
            <a:r>
              <a:rPr lang="de-DE" altLang="de-DE" sz="1400" i="1" dirty="0" err="1">
                <a:latin typeface="Open Sans" panose="020B0606030504020204" pitchFamily="34" charset="0"/>
                <a:cs typeface="Open Sans" panose="020B0606030504020204" pitchFamily="34" charset="0"/>
              </a:rPr>
              <a:t>può</a:t>
            </a:r>
            <a:r>
              <a:rPr lang="de-DE" altLang="de-DE" sz="1400" i="1" dirty="0">
                <a:latin typeface="Open Sans" panose="020B0606030504020204" pitchFamily="34" charset="0"/>
                <a:cs typeface="Open Sans" panose="020B0606030504020204" pitchFamily="34" charset="0"/>
              </a:rPr>
              <a:t> </a:t>
            </a:r>
            <a:r>
              <a:rPr lang="de-DE" altLang="de-DE" sz="1400" i="1" dirty="0" err="1">
                <a:latin typeface="Open Sans" panose="020B0606030504020204" pitchFamily="34" charset="0"/>
                <a:cs typeface="Open Sans" panose="020B0606030504020204" pitchFamily="34" charset="0"/>
              </a:rPr>
              <a:t>tuttavia</a:t>
            </a:r>
            <a:r>
              <a:rPr lang="de-DE" altLang="de-DE" sz="1400" i="1" dirty="0">
                <a:latin typeface="Open Sans" panose="020B0606030504020204" pitchFamily="34" charset="0"/>
                <a:cs typeface="Open Sans" panose="020B0606030504020204" pitchFamily="34" charset="0"/>
              </a:rPr>
              <a:t> </a:t>
            </a:r>
            <a:r>
              <a:rPr lang="de-DE" altLang="de-DE" sz="1400" i="1" dirty="0" err="1">
                <a:latin typeface="Open Sans" panose="020B0606030504020204" pitchFamily="34" charset="0"/>
                <a:cs typeface="Open Sans" panose="020B0606030504020204" pitchFamily="34" charset="0"/>
              </a:rPr>
              <a:t>essere</a:t>
            </a:r>
            <a:r>
              <a:rPr lang="de-DE" altLang="de-DE" sz="1400" i="1" dirty="0">
                <a:latin typeface="Open Sans" panose="020B0606030504020204" pitchFamily="34" charset="0"/>
                <a:cs typeface="Open Sans" panose="020B0606030504020204" pitchFamily="34" charset="0"/>
              </a:rPr>
              <a:t> </a:t>
            </a:r>
            <a:r>
              <a:rPr lang="de-DE" altLang="de-DE" sz="1400" i="1" dirty="0" err="1">
                <a:latin typeface="Open Sans" panose="020B0606030504020204" pitchFamily="34" charset="0"/>
                <a:cs typeface="Open Sans" panose="020B0606030504020204" pitchFamily="34" charset="0"/>
              </a:rPr>
              <a:t>esposto</a:t>
            </a:r>
            <a:r>
              <a:rPr lang="de-DE" altLang="de-DE" sz="1400" i="1" dirty="0">
                <a:latin typeface="Open Sans" panose="020B0606030504020204" pitchFamily="34" charset="0"/>
                <a:cs typeface="Open Sans" panose="020B0606030504020204" pitchFamily="34" charset="0"/>
              </a:rPr>
              <a:t> o </a:t>
            </a:r>
            <a:r>
              <a:rPr lang="de-DE" altLang="de-DE" sz="1400" i="1" dirty="0" err="1">
                <a:latin typeface="Open Sans" panose="020B0606030504020204" pitchFamily="34" charset="0"/>
                <a:cs typeface="Open Sans" panose="020B0606030504020204" pitchFamily="34" charset="0"/>
              </a:rPr>
              <a:t>messo</a:t>
            </a:r>
            <a:r>
              <a:rPr lang="de-DE" altLang="de-DE" sz="1400" i="1" dirty="0">
                <a:latin typeface="Open Sans" panose="020B0606030504020204" pitchFamily="34" charset="0"/>
                <a:cs typeface="Open Sans" panose="020B0606030504020204" pitchFamily="34" charset="0"/>
              </a:rPr>
              <a:t> in </a:t>
            </a:r>
            <a:r>
              <a:rPr lang="de-DE" altLang="de-DE" sz="1400" i="1" dirty="0" err="1">
                <a:latin typeface="Open Sans" panose="020B0606030504020204" pitchFamily="34" charset="0"/>
                <a:cs typeface="Open Sans" panose="020B0606030504020204" pitchFamily="34" charset="0"/>
              </a:rPr>
              <a:t>commercio</a:t>
            </a:r>
            <a:r>
              <a:rPr lang="de-DE" altLang="de-DE" sz="1400" i="1" dirty="0">
                <a:latin typeface="Open Sans" panose="020B0606030504020204" pitchFamily="34" charset="0"/>
                <a:cs typeface="Open Sans" panose="020B0606030504020204" pitchFamily="34" charset="0"/>
              </a:rPr>
              <a:t>, </a:t>
            </a:r>
            <a:r>
              <a:rPr lang="de-DE" altLang="de-DE" sz="1400" i="1" dirty="0" err="1">
                <a:latin typeface="Open Sans" panose="020B0606030504020204" pitchFamily="34" charset="0"/>
                <a:cs typeface="Open Sans" panose="020B0606030504020204" pitchFamily="34" charset="0"/>
              </a:rPr>
              <a:t>quando</a:t>
            </a:r>
            <a:r>
              <a:rPr lang="de-DE" altLang="de-DE" sz="1400" i="1" dirty="0">
                <a:latin typeface="Open Sans" panose="020B0606030504020204" pitchFamily="34" charset="0"/>
                <a:cs typeface="Open Sans" panose="020B0606030504020204" pitchFamily="34" charset="0"/>
              </a:rPr>
              <a:t> </a:t>
            </a:r>
            <a:r>
              <a:rPr lang="de-DE" altLang="de-DE" sz="1400" i="1" dirty="0" err="1">
                <a:latin typeface="Open Sans" panose="020B0606030504020204" pitchFamily="34" charset="0"/>
                <a:cs typeface="Open Sans" panose="020B0606030504020204" pitchFamily="34" charset="0"/>
              </a:rPr>
              <a:t>l‘esposizione</a:t>
            </a:r>
            <a:r>
              <a:rPr lang="de-DE" altLang="de-DE" sz="1400" i="1" dirty="0">
                <a:latin typeface="Open Sans" panose="020B0606030504020204" pitchFamily="34" charset="0"/>
                <a:cs typeface="Open Sans" panose="020B0606030504020204" pitchFamily="34" charset="0"/>
              </a:rPr>
              <a:t> o </a:t>
            </a:r>
            <a:r>
              <a:rPr lang="de-DE" altLang="de-DE" sz="1400" i="1" dirty="0" err="1">
                <a:latin typeface="Open Sans" panose="020B0606030504020204" pitchFamily="34" charset="0"/>
                <a:cs typeface="Open Sans" panose="020B0606030504020204" pitchFamily="34" charset="0"/>
              </a:rPr>
              <a:t>messa</a:t>
            </a:r>
            <a:r>
              <a:rPr lang="de-DE" altLang="de-DE" sz="1400" i="1" dirty="0">
                <a:latin typeface="Open Sans" panose="020B0606030504020204" pitchFamily="34" charset="0"/>
                <a:cs typeface="Open Sans" panose="020B0606030504020204" pitchFamily="34" charset="0"/>
              </a:rPr>
              <a:t> in </a:t>
            </a:r>
            <a:r>
              <a:rPr lang="de-DE" altLang="de-DE" sz="1400" i="1" dirty="0" err="1">
                <a:latin typeface="Open Sans" panose="020B0606030504020204" pitchFamily="34" charset="0"/>
                <a:cs typeface="Open Sans" panose="020B0606030504020204" pitchFamily="34" charset="0"/>
              </a:rPr>
              <a:t>commercio</a:t>
            </a:r>
            <a:r>
              <a:rPr lang="de-DE" altLang="de-DE" sz="1400" i="1" dirty="0">
                <a:latin typeface="Open Sans" panose="020B0606030504020204" pitchFamily="34" charset="0"/>
                <a:cs typeface="Open Sans" panose="020B0606030504020204" pitchFamily="34" charset="0"/>
              </a:rPr>
              <a:t> </a:t>
            </a:r>
            <a:r>
              <a:rPr lang="de-DE" altLang="de-DE" sz="1400" i="1" dirty="0" err="1">
                <a:latin typeface="Open Sans" panose="020B0606030504020204" pitchFamily="34" charset="0"/>
                <a:cs typeface="Open Sans" panose="020B0606030504020204" pitchFamily="34" charset="0"/>
              </a:rPr>
              <a:t>rechi</a:t>
            </a:r>
            <a:r>
              <a:rPr lang="de-DE" altLang="de-DE" sz="1400" i="1" dirty="0">
                <a:latin typeface="Open Sans" panose="020B0606030504020204" pitchFamily="34" charset="0"/>
                <a:cs typeface="Open Sans" panose="020B0606030504020204" pitchFamily="34" charset="0"/>
              </a:rPr>
              <a:t> </a:t>
            </a:r>
            <a:r>
              <a:rPr lang="de-DE" altLang="de-DE" sz="1400" i="1" dirty="0" err="1">
                <a:latin typeface="Open Sans" panose="020B0606030504020204" pitchFamily="34" charset="0"/>
                <a:cs typeface="Open Sans" panose="020B0606030504020204" pitchFamily="34" charset="0"/>
              </a:rPr>
              <a:t>pregiudizio</a:t>
            </a:r>
            <a:r>
              <a:rPr lang="de-DE" altLang="de-DE" sz="1400" i="1" dirty="0">
                <a:latin typeface="Open Sans" panose="020B0606030504020204" pitchFamily="34" charset="0"/>
                <a:cs typeface="Open Sans" panose="020B0606030504020204" pitchFamily="34" charset="0"/>
              </a:rPr>
              <a:t> </a:t>
            </a:r>
            <a:r>
              <a:rPr lang="de-DE" altLang="de-DE" sz="1400" i="1" dirty="0" err="1">
                <a:latin typeface="Open Sans" panose="020B0606030504020204" pitchFamily="34" charset="0"/>
                <a:cs typeface="Open Sans" panose="020B0606030504020204" pitchFamily="34" charset="0"/>
              </a:rPr>
              <a:t>all‘onore</a:t>
            </a:r>
            <a:r>
              <a:rPr lang="de-DE" altLang="de-DE" sz="1400" i="1" dirty="0">
                <a:latin typeface="Open Sans" panose="020B0606030504020204" pitchFamily="34" charset="0"/>
                <a:cs typeface="Open Sans" panose="020B0606030504020204" pitchFamily="34" charset="0"/>
              </a:rPr>
              <a:t>, alla </a:t>
            </a:r>
            <a:r>
              <a:rPr lang="de-DE" altLang="de-DE" sz="1400" i="1" dirty="0" err="1">
                <a:latin typeface="Open Sans" panose="020B0606030504020204" pitchFamily="34" charset="0"/>
                <a:cs typeface="Open Sans" panose="020B0606030504020204" pitchFamily="34" charset="0"/>
              </a:rPr>
              <a:t>riputazione</a:t>
            </a:r>
            <a:r>
              <a:rPr lang="de-DE" altLang="de-DE" sz="1400" i="1" dirty="0">
                <a:latin typeface="Open Sans" panose="020B0606030504020204" pitchFamily="34" charset="0"/>
                <a:cs typeface="Open Sans" panose="020B0606030504020204" pitchFamily="34" charset="0"/>
              </a:rPr>
              <a:t> </a:t>
            </a:r>
            <a:r>
              <a:rPr lang="de-DE" altLang="de-DE" sz="1400" i="1" dirty="0" err="1">
                <a:latin typeface="Open Sans" panose="020B0606030504020204" pitchFamily="34" charset="0"/>
                <a:cs typeface="Open Sans" panose="020B0606030504020204" pitchFamily="34" charset="0"/>
              </a:rPr>
              <a:t>od</a:t>
            </a:r>
            <a:r>
              <a:rPr lang="de-DE" altLang="de-DE" sz="1400" i="1" dirty="0">
                <a:latin typeface="Open Sans" panose="020B0606030504020204" pitchFamily="34" charset="0"/>
                <a:cs typeface="Open Sans" panose="020B0606030504020204" pitchFamily="34" charset="0"/>
              </a:rPr>
              <a:t> </a:t>
            </a:r>
            <a:r>
              <a:rPr lang="de-DE" altLang="de-DE" sz="1400" i="1" dirty="0" err="1">
                <a:latin typeface="Open Sans" panose="020B0606030504020204" pitchFamily="34" charset="0"/>
                <a:cs typeface="Open Sans" panose="020B0606030504020204" pitchFamily="34" charset="0"/>
              </a:rPr>
              <a:t>anche</a:t>
            </a:r>
            <a:r>
              <a:rPr lang="de-DE" altLang="de-DE" sz="1400" i="1" dirty="0">
                <a:latin typeface="Open Sans" panose="020B0606030504020204" pitchFamily="34" charset="0"/>
                <a:cs typeface="Open Sans" panose="020B0606030504020204" pitchFamily="34" charset="0"/>
              </a:rPr>
              <a:t> al </a:t>
            </a:r>
            <a:r>
              <a:rPr lang="de-DE" altLang="de-DE" sz="1400" i="1" dirty="0" err="1">
                <a:latin typeface="Open Sans" panose="020B0606030504020204" pitchFamily="34" charset="0"/>
                <a:cs typeface="Open Sans" panose="020B0606030504020204" pitchFamily="34" charset="0"/>
              </a:rPr>
              <a:t>decoro</a:t>
            </a:r>
            <a:r>
              <a:rPr lang="de-DE" altLang="de-DE" sz="1400" i="1" dirty="0">
                <a:latin typeface="Open Sans" panose="020B0606030504020204" pitchFamily="34" charset="0"/>
                <a:cs typeface="Open Sans" panose="020B0606030504020204" pitchFamily="34" charset="0"/>
              </a:rPr>
              <a:t> </a:t>
            </a:r>
            <a:r>
              <a:rPr lang="de-DE" altLang="de-DE" sz="1400" i="1" dirty="0" err="1">
                <a:latin typeface="Open Sans" panose="020B0606030504020204" pitchFamily="34" charset="0"/>
                <a:cs typeface="Open Sans" panose="020B0606030504020204" pitchFamily="34" charset="0"/>
              </a:rPr>
              <a:t>nella</a:t>
            </a:r>
            <a:r>
              <a:rPr lang="de-DE" altLang="de-DE" sz="1400" i="1" dirty="0">
                <a:latin typeface="Open Sans" panose="020B0606030504020204" pitchFamily="34" charset="0"/>
                <a:cs typeface="Open Sans" panose="020B0606030504020204" pitchFamily="34" charset="0"/>
              </a:rPr>
              <a:t> </a:t>
            </a:r>
            <a:r>
              <a:rPr lang="de-DE" altLang="de-DE" sz="1400" i="1" dirty="0" err="1">
                <a:latin typeface="Open Sans" panose="020B0606030504020204" pitchFamily="34" charset="0"/>
                <a:cs typeface="Open Sans" panose="020B0606030504020204" pitchFamily="34" charset="0"/>
              </a:rPr>
              <a:t>persona</a:t>
            </a:r>
            <a:r>
              <a:rPr lang="de-DE" altLang="de-DE" sz="1400" i="1" dirty="0">
                <a:latin typeface="Open Sans" panose="020B0606030504020204" pitchFamily="34" charset="0"/>
                <a:cs typeface="Open Sans" panose="020B0606030504020204" pitchFamily="34" charset="0"/>
              </a:rPr>
              <a:t> </a:t>
            </a:r>
            <a:r>
              <a:rPr lang="de-DE" altLang="de-DE" sz="1400" i="1" dirty="0" err="1">
                <a:latin typeface="Open Sans" panose="020B0606030504020204" pitchFamily="34" charset="0"/>
                <a:cs typeface="Open Sans" panose="020B0606030504020204" pitchFamily="34" charset="0"/>
              </a:rPr>
              <a:t>ritrattata</a:t>
            </a:r>
            <a:r>
              <a:rPr lang="de-DE" altLang="de-DE" sz="1400" i="1" dirty="0">
                <a:latin typeface="Open Sans" panose="020B0606030504020204" pitchFamily="34" charset="0"/>
                <a:cs typeface="Open Sans" panose="020B0606030504020204" pitchFamily="34" charset="0"/>
              </a:rPr>
              <a:t>.</a:t>
            </a:r>
          </a:p>
          <a:p>
            <a:pPr marL="0" indent="0" algn="ctr">
              <a:buFontTx/>
              <a:buNone/>
              <a:defRPr/>
            </a:pPr>
            <a:endParaRPr lang="de-DE" altLang="de-DE" sz="1400" dirty="0">
              <a:solidFill>
                <a:schemeClr val="tx2"/>
              </a:solidFill>
              <a:latin typeface="Open Sans" panose="020B0606030504020204" pitchFamily="34" charset="0"/>
              <a:cs typeface="Open Sans" panose="020B0606030504020204" pitchFamily="34" charset="0"/>
            </a:endParaRPr>
          </a:p>
          <a:p>
            <a:pPr marL="0" indent="0" algn="ctr">
              <a:buFontTx/>
              <a:buNone/>
              <a:defRPr/>
            </a:pPr>
            <a:endParaRPr lang="de-DE" altLang="de-DE" sz="1400" dirty="0">
              <a:solidFill>
                <a:schemeClr val="tx2"/>
              </a:solidFill>
              <a:latin typeface="Open Sans" panose="020B0606030504020204" pitchFamily="34" charset="0"/>
              <a:cs typeface="Open Sans" panose="020B0606030504020204" pitchFamily="34" charset="0"/>
            </a:endParaRPr>
          </a:p>
          <a:p>
            <a:pPr lvl="1" algn="ctr">
              <a:buFont typeface="Arial" panose="020B0604020202020204" pitchFamily="34" charset="0"/>
              <a:buChar char="•"/>
              <a:defRPr/>
            </a:pPr>
            <a:r>
              <a:rPr lang="de-DE" altLang="de-DE" sz="1400" dirty="0">
                <a:solidFill>
                  <a:srgbClr val="FF0000"/>
                </a:solidFill>
                <a:latin typeface="Open Sans" panose="020B0606030504020204" pitchFamily="34" charset="0"/>
                <a:cs typeface="Open Sans" panose="020B0606030504020204" pitchFamily="34" charset="0"/>
              </a:rPr>
              <a:t>Kein Schaden für Ehre, Ansehen und Würde</a:t>
            </a:r>
          </a:p>
          <a:p>
            <a:pPr lvl="1" algn="ctr">
              <a:buFont typeface="Arial" panose="020B0604020202020204" pitchFamily="34" charset="0"/>
              <a:buChar char="•"/>
              <a:defRPr/>
            </a:pPr>
            <a:r>
              <a:rPr lang="de-DE" altLang="de-DE" sz="1400" dirty="0">
                <a:solidFill>
                  <a:srgbClr val="FF0000"/>
                </a:solidFill>
                <a:latin typeface="Open Sans" panose="020B0606030504020204" pitchFamily="34" charset="0"/>
                <a:cs typeface="Open Sans" panose="020B0606030504020204" pitchFamily="34" charset="0"/>
              </a:rPr>
              <a:t>Keine kommerzielle Nutzung</a:t>
            </a:r>
          </a:p>
        </p:txBody>
      </p:sp>
      <p:sp>
        <p:nvSpPr>
          <p:cNvPr id="4" name="Pfeil: nach rechts 3">
            <a:extLst>
              <a:ext uri="{FF2B5EF4-FFF2-40B4-BE49-F238E27FC236}">
                <a16:creationId xmlns:a16="http://schemas.microsoft.com/office/drawing/2014/main" id="{36E43D22-F902-4924-B809-A28808A52E8F}"/>
              </a:ext>
            </a:extLst>
          </p:cNvPr>
          <p:cNvSpPr/>
          <p:nvPr/>
        </p:nvSpPr>
        <p:spPr>
          <a:xfrm>
            <a:off x="1635484" y="5686169"/>
            <a:ext cx="977900" cy="484187"/>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0000"/>
              </a:solidFill>
            </a:endParaRPr>
          </a:p>
        </p:txBody>
      </p:sp>
    </p:spTree>
    <p:extLst>
      <p:ext uri="{BB962C8B-B14F-4D97-AF65-F5344CB8AC3E}">
        <p14:creationId xmlns:p14="http://schemas.microsoft.com/office/powerpoint/2010/main" val="35762815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E1AD0B7E-18E8-469E-9A27-A4D0E587AECC}"/>
              </a:ext>
            </a:extLst>
          </p:cNvPr>
          <p:cNvSpPr>
            <a:spLocks noGrp="1" noChangeArrowheads="1"/>
          </p:cNvSpPr>
          <p:nvPr>
            <p:ph type="title" idx="4294967295"/>
          </p:nvPr>
        </p:nvSpPr>
        <p:spPr>
          <a:xfrm>
            <a:off x="468313" y="476250"/>
            <a:ext cx="8229600" cy="1223963"/>
          </a:xfrm>
        </p:spPr>
        <p:txBody>
          <a:bodyPr>
            <a:normAutofit/>
          </a:bodyPr>
          <a:lstStyle/>
          <a:p>
            <a:r>
              <a:rPr lang="de-DE" altLang="de-DE" sz="3000" b="1" dirty="0">
                <a:latin typeface="Open Sans" panose="020B0606030504020204" pitchFamily="34" charset="0"/>
              </a:rPr>
              <a:t>Urheberrecht</a:t>
            </a:r>
          </a:p>
        </p:txBody>
      </p:sp>
      <p:sp>
        <p:nvSpPr>
          <p:cNvPr id="20483" name="Rectangle 5">
            <a:extLst>
              <a:ext uri="{FF2B5EF4-FFF2-40B4-BE49-F238E27FC236}">
                <a16:creationId xmlns:a16="http://schemas.microsoft.com/office/drawing/2014/main" id="{332E8EB6-C7B7-4234-8CFF-3D59AF69E0BC}"/>
              </a:ext>
            </a:extLst>
          </p:cNvPr>
          <p:cNvSpPr>
            <a:spLocks noChangeArrowheads="1"/>
          </p:cNvSpPr>
          <p:nvPr/>
        </p:nvSpPr>
        <p:spPr bwMode="auto">
          <a:xfrm>
            <a:off x="272947" y="2067950"/>
            <a:ext cx="8281988" cy="108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9pPr>
          </a:lstStyle>
          <a:p>
            <a:pPr marL="0" indent="0">
              <a:buFontTx/>
              <a:buNone/>
              <a:defRPr/>
            </a:pPr>
            <a:endParaRPr lang="de-DE" altLang="de-DE" dirty="0">
              <a:solidFill>
                <a:schemeClr val="tx2"/>
              </a:solidFill>
              <a:latin typeface="Open Sans" panose="020B0606030504020204" pitchFamily="34" charset="0"/>
              <a:cs typeface="Open Sans" panose="020B0606030504020204" pitchFamily="34" charset="0"/>
            </a:endParaRPr>
          </a:p>
          <a:p>
            <a:pPr marL="0" indent="0">
              <a:buFontTx/>
              <a:buNone/>
              <a:defRPr/>
            </a:pPr>
            <a:r>
              <a:rPr lang="de-DE" altLang="de-DE" dirty="0">
                <a:latin typeface="Open Sans" panose="020B0606030504020204" pitchFamily="34" charset="0"/>
                <a:cs typeface="Open Sans" panose="020B0606030504020204" pitchFamily="34" charset="0"/>
              </a:rPr>
              <a:t>Das Urheberrecht ist in </a:t>
            </a:r>
            <a:r>
              <a:rPr lang="de-DE" altLang="de-DE" dirty="0">
                <a:solidFill>
                  <a:srgbClr val="FF0000"/>
                </a:solidFill>
                <a:latin typeface="Open Sans" panose="020B0606030504020204" pitchFamily="34" charset="0"/>
                <a:cs typeface="Open Sans" panose="020B0606030504020204" pitchFamily="34" charset="0"/>
              </a:rPr>
              <a:t>Italien</a:t>
            </a:r>
            <a:r>
              <a:rPr lang="de-DE" altLang="de-DE" dirty="0">
                <a:latin typeface="Open Sans" panose="020B0606030504020204" pitchFamily="34" charset="0"/>
                <a:cs typeface="Open Sans" panose="020B0606030504020204" pitchFamily="34" charset="0"/>
              </a:rPr>
              <a:t> durch folgende Gesetzesbestimmungen geregelt:</a:t>
            </a:r>
          </a:p>
          <a:p>
            <a:pPr marL="0" indent="0">
              <a:buFontTx/>
              <a:buNone/>
              <a:defRPr/>
            </a:pPr>
            <a:endParaRPr lang="de-DE" altLang="de-DE" dirty="0">
              <a:latin typeface="Open Sans" panose="020B0606030504020204" pitchFamily="34" charset="0"/>
              <a:cs typeface="Open Sans" panose="020B0606030504020204" pitchFamily="34" charset="0"/>
            </a:endParaRPr>
          </a:p>
          <a:p>
            <a:pPr>
              <a:buFontTx/>
              <a:buAutoNum type="arabicPeriod"/>
              <a:defRPr/>
            </a:pPr>
            <a:r>
              <a:rPr lang="de-DE" altLang="de-DE" dirty="0">
                <a:latin typeface="Open Sans" panose="020B0606030504020204" pitchFamily="34" charset="0"/>
                <a:cs typeface="Open Sans" panose="020B0606030504020204" pitchFamily="34" charset="0"/>
              </a:rPr>
              <a:t>Das </a:t>
            </a:r>
            <a:r>
              <a:rPr lang="de-DE" altLang="de-DE" dirty="0">
                <a:solidFill>
                  <a:srgbClr val="FF0000"/>
                </a:solidFill>
                <a:latin typeface="Open Sans" panose="020B0606030504020204" pitchFamily="34" charset="0"/>
                <a:cs typeface="Open Sans" panose="020B0606030504020204" pitchFamily="34" charset="0"/>
              </a:rPr>
              <a:t>Zivilgesetzbuch </a:t>
            </a:r>
            <a:r>
              <a:rPr lang="de-DE" altLang="de-DE" dirty="0">
                <a:latin typeface="Open Sans" panose="020B0606030504020204" pitchFamily="34" charset="0"/>
                <a:cs typeface="Open Sans" panose="020B0606030504020204" pitchFamily="34" charset="0"/>
              </a:rPr>
              <a:t>ZGB (</a:t>
            </a:r>
            <a:r>
              <a:rPr lang="de-DE" altLang="de-DE" dirty="0" err="1">
                <a:latin typeface="Open Sans" panose="020B0606030504020204" pitchFamily="34" charset="0"/>
                <a:cs typeface="Open Sans" panose="020B0606030504020204" pitchFamily="34" charset="0"/>
              </a:rPr>
              <a:t>Codice</a:t>
            </a:r>
            <a:r>
              <a:rPr lang="de-DE" altLang="de-DE" dirty="0">
                <a:latin typeface="Open Sans" panose="020B0606030504020204" pitchFamily="34" charset="0"/>
                <a:cs typeface="Open Sans" panose="020B0606030504020204" pitchFamily="34" charset="0"/>
              </a:rPr>
              <a:t> </a:t>
            </a:r>
            <a:r>
              <a:rPr lang="de-DE" altLang="de-DE" dirty="0" err="1">
                <a:latin typeface="Open Sans" panose="020B0606030504020204" pitchFamily="34" charset="0"/>
                <a:cs typeface="Open Sans" panose="020B0606030504020204" pitchFamily="34" charset="0"/>
              </a:rPr>
              <a:t>Civile</a:t>
            </a:r>
            <a:r>
              <a:rPr lang="de-DE" altLang="de-DE" dirty="0">
                <a:latin typeface="Open Sans" panose="020B0606030504020204" pitchFamily="34" charset="0"/>
                <a:cs typeface="Open Sans" panose="020B0606030504020204" pitchFamily="34" charset="0"/>
              </a:rPr>
              <a:t>)</a:t>
            </a:r>
          </a:p>
          <a:p>
            <a:pPr>
              <a:buFontTx/>
              <a:buAutoNum type="arabicPeriod"/>
              <a:defRPr/>
            </a:pPr>
            <a:endParaRPr lang="de-DE" altLang="de-DE" dirty="0">
              <a:latin typeface="Open Sans" panose="020B0606030504020204" pitchFamily="34" charset="0"/>
              <a:cs typeface="Open Sans" panose="020B0606030504020204" pitchFamily="34" charset="0"/>
            </a:endParaRPr>
          </a:p>
          <a:p>
            <a:pPr>
              <a:buFontTx/>
              <a:buAutoNum type="arabicPeriod"/>
              <a:defRPr/>
            </a:pPr>
            <a:r>
              <a:rPr lang="de-DE" altLang="de-DE" dirty="0">
                <a:latin typeface="Open Sans" panose="020B0606030504020204" pitchFamily="34" charset="0"/>
                <a:cs typeface="Open Sans" panose="020B0606030504020204" pitchFamily="34" charset="0"/>
              </a:rPr>
              <a:t>Das </a:t>
            </a:r>
            <a:r>
              <a:rPr lang="de-DE" altLang="de-DE" dirty="0">
                <a:solidFill>
                  <a:srgbClr val="FF0000"/>
                </a:solidFill>
                <a:latin typeface="Open Sans" panose="020B0606030504020204" pitchFamily="34" charset="0"/>
                <a:cs typeface="Open Sans" panose="020B0606030504020204" pitchFamily="34" charset="0"/>
              </a:rPr>
              <a:t>Gesetz über das Urheberrecht </a:t>
            </a:r>
            <a:r>
              <a:rPr lang="de-DE" altLang="de-DE" dirty="0">
                <a:latin typeface="Open Sans" panose="020B0606030504020204" pitchFamily="34" charset="0"/>
                <a:cs typeface="Open Sans" panose="020B0606030504020204" pitchFamily="34" charset="0"/>
              </a:rPr>
              <a:t>(</a:t>
            </a:r>
            <a:r>
              <a:rPr lang="de-DE" altLang="de-DE" dirty="0" err="1">
                <a:latin typeface="Open Sans" panose="020B0606030504020204" pitchFamily="34" charset="0"/>
                <a:cs typeface="Open Sans" panose="020B0606030504020204" pitchFamily="34" charset="0"/>
              </a:rPr>
              <a:t>legge</a:t>
            </a:r>
            <a:r>
              <a:rPr lang="de-DE" altLang="de-DE" dirty="0">
                <a:latin typeface="Open Sans" panose="020B0606030504020204" pitchFamily="34" charset="0"/>
                <a:cs typeface="Open Sans" panose="020B0606030504020204" pitchFamily="34" charset="0"/>
              </a:rPr>
              <a:t> sul </a:t>
            </a:r>
            <a:r>
              <a:rPr lang="de-DE" altLang="de-DE" dirty="0" err="1">
                <a:latin typeface="Open Sans" panose="020B0606030504020204" pitchFamily="34" charset="0"/>
                <a:cs typeface="Open Sans" panose="020B0606030504020204" pitchFamily="34" charset="0"/>
              </a:rPr>
              <a:t>diritto</a:t>
            </a:r>
            <a:r>
              <a:rPr lang="de-DE" altLang="de-DE" dirty="0">
                <a:latin typeface="Open Sans" panose="020B0606030504020204" pitchFamily="34" charset="0"/>
                <a:cs typeface="Open Sans" panose="020B0606030504020204" pitchFamily="34" charset="0"/>
              </a:rPr>
              <a:t> </a:t>
            </a:r>
            <a:r>
              <a:rPr lang="de-DE" altLang="de-DE" dirty="0" err="1">
                <a:latin typeface="Open Sans" panose="020B0606030504020204" pitchFamily="34" charset="0"/>
                <a:cs typeface="Open Sans" panose="020B0606030504020204" pitchFamily="34" charset="0"/>
              </a:rPr>
              <a:t>d‘autore</a:t>
            </a:r>
            <a:r>
              <a:rPr lang="de-DE" altLang="de-DE" dirty="0">
                <a:latin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1748755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E70A16F7-74A1-46E1-AE9B-925A985659D8}"/>
              </a:ext>
            </a:extLst>
          </p:cNvPr>
          <p:cNvSpPr>
            <a:spLocks noGrp="1" noChangeArrowheads="1"/>
          </p:cNvSpPr>
          <p:nvPr>
            <p:ph type="title" idx="4294967295"/>
          </p:nvPr>
        </p:nvSpPr>
        <p:spPr>
          <a:xfrm>
            <a:off x="493713" y="620713"/>
            <a:ext cx="8229600" cy="936625"/>
          </a:xfrm>
        </p:spPr>
        <p:txBody>
          <a:bodyPr/>
          <a:lstStyle/>
          <a:p>
            <a:r>
              <a:rPr lang="it-IT" altLang="de-DE" sz="3000" b="1" dirty="0" err="1">
                <a:latin typeface="Open Sans" panose="020B0606030504020204" pitchFamily="34" charset="0"/>
              </a:rPr>
              <a:t>Urheberrecht</a:t>
            </a:r>
            <a:endParaRPr lang="de-DE" altLang="de-DE" sz="3000" b="1" dirty="0">
              <a:latin typeface="Open Sans" panose="020B0606030504020204" pitchFamily="34" charset="0"/>
            </a:endParaRPr>
          </a:p>
        </p:txBody>
      </p:sp>
      <p:sp>
        <p:nvSpPr>
          <p:cNvPr id="27651" name="Rectangle 3">
            <a:extLst>
              <a:ext uri="{FF2B5EF4-FFF2-40B4-BE49-F238E27FC236}">
                <a16:creationId xmlns:a16="http://schemas.microsoft.com/office/drawing/2014/main" id="{EA0B4903-0CCA-4C0B-AD56-209CCDF7895E}"/>
              </a:ext>
            </a:extLst>
          </p:cNvPr>
          <p:cNvSpPr>
            <a:spLocks noGrp="1" noChangeArrowheads="1"/>
          </p:cNvSpPr>
          <p:nvPr>
            <p:ph type="body" idx="4294967295"/>
          </p:nvPr>
        </p:nvSpPr>
        <p:spPr>
          <a:xfrm>
            <a:off x="471488" y="1547813"/>
            <a:ext cx="8274050" cy="5056187"/>
          </a:xfrm>
        </p:spPr>
        <p:txBody>
          <a:bodyPr>
            <a:normAutofit/>
          </a:bodyPr>
          <a:lstStyle/>
          <a:p>
            <a:pPr>
              <a:defRPr/>
            </a:pPr>
            <a:endParaRPr lang="it-IT" altLang="de-DE" sz="1600" dirty="0">
              <a:latin typeface="Open Sans" panose="020B0606030504020204"/>
            </a:endParaRPr>
          </a:p>
          <a:p>
            <a:pPr>
              <a:defRPr/>
            </a:pPr>
            <a:endParaRPr lang="it-IT" altLang="de-DE" sz="1600" dirty="0">
              <a:latin typeface="Open Sans" panose="020B0606030504020204"/>
            </a:endParaRPr>
          </a:p>
          <a:p>
            <a:pPr marL="0" indent="0" algn="ctr">
              <a:buFontTx/>
              <a:buNone/>
              <a:defRPr/>
            </a:pPr>
            <a:r>
              <a:rPr lang="it-IT" altLang="de-DE" sz="1600" dirty="0" err="1">
                <a:latin typeface="Open Sans" panose="020B0606030504020204"/>
              </a:rPr>
              <a:t>Urheberrecht</a:t>
            </a:r>
            <a:r>
              <a:rPr lang="it-IT" altLang="de-DE" sz="1600" dirty="0">
                <a:latin typeface="Open Sans" panose="020B0606030504020204"/>
              </a:rPr>
              <a:t>                Copyright!</a:t>
            </a:r>
          </a:p>
          <a:p>
            <a:pPr marL="0" indent="0" algn="ctr">
              <a:buFontTx/>
              <a:buNone/>
              <a:defRPr/>
            </a:pPr>
            <a:endParaRPr lang="it-IT" altLang="de-DE" sz="1600" dirty="0">
              <a:latin typeface="Open Sans" panose="020B0606030504020204"/>
            </a:endParaRPr>
          </a:p>
          <a:p>
            <a:pPr marL="0" indent="0">
              <a:buFontTx/>
              <a:buNone/>
              <a:defRPr/>
            </a:pPr>
            <a:r>
              <a:rPr lang="it-IT" altLang="de-DE" sz="1600" b="1" dirty="0">
                <a:latin typeface="Open Sans" panose="020B0606030504020204"/>
              </a:rPr>
              <a:t>Copyright</a:t>
            </a:r>
            <a:r>
              <a:rPr lang="it-IT" altLang="de-DE" sz="1600" dirty="0">
                <a:latin typeface="Open Sans" panose="020B0606030504020204"/>
              </a:rPr>
              <a:t> = </a:t>
            </a:r>
            <a:r>
              <a:rPr lang="it-IT" altLang="de-DE" sz="1600" dirty="0" err="1">
                <a:solidFill>
                  <a:srgbClr val="FF0000"/>
                </a:solidFill>
                <a:latin typeface="Open Sans" panose="020B0606030504020204"/>
              </a:rPr>
              <a:t>Recht</a:t>
            </a:r>
            <a:r>
              <a:rPr lang="it-IT" altLang="de-DE" sz="1600" dirty="0">
                <a:solidFill>
                  <a:srgbClr val="FF0000"/>
                </a:solidFill>
                <a:latin typeface="Open Sans" panose="020B0606030504020204"/>
              </a:rPr>
              <a:t>, </a:t>
            </a:r>
            <a:r>
              <a:rPr lang="it-IT" altLang="de-DE" sz="1600" dirty="0" err="1">
                <a:solidFill>
                  <a:srgbClr val="FF0000"/>
                </a:solidFill>
                <a:latin typeface="Open Sans" panose="020B0606030504020204"/>
              </a:rPr>
              <a:t>Kopien</a:t>
            </a:r>
            <a:r>
              <a:rPr lang="it-IT" altLang="de-DE" sz="1600" dirty="0">
                <a:solidFill>
                  <a:srgbClr val="FF0000"/>
                </a:solidFill>
                <a:latin typeface="Open Sans" panose="020B0606030504020204"/>
              </a:rPr>
              <a:t> </a:t>
            </a:r>
            <a:r>
              <a:rPr lang="it-IT" altLang="de-DE" sz="1600" dirty="0" err="1">
                <a:solidFill>
                  <a:srgbClr val="FF0000"/>
                </a:solidFill>
                <a:latin typeface="Open Sans" panose="020B0606030504020204"/>
              </a:rPr>
              <a:t>zu</a:t>
            </a:r>
            <a:r>
              <a:rPr lang="it-IT" altLang="de-DE" sz="1600" dirty="0">
                <a:solidFill>
                  <a:srgbClr val="FF0000"/>
                </a:solidFill>
                <a:latin typeface="Open Sans" panose="020B0606030504020204"/>
              </a:rPr>
              <a:t> </a:t>
            </a:r>
            <a:r>
              <a:rPr lang="it-IT" altLang="de-DE" sz="1600" dirty="0" err="1">
                <a:solidFill>
                  <a:srgbClr val="FF0000"/>
                </a:solidFill>
                <a:latin typeface="Open Sans" panose="020B0606030504020204"/>
              </a:rPr>
              <a:t>machen</a:t>
            </a:r>
            <a:endParaRPr lang="it-IT" altLang="de-DE" sz="1600" dirty="0">
              <a:solidFill>
                <a:srgbClr val="FF0000"/>
              </a:solidFill>
              <a:latin typeface="Open Sans" panose="020B0606030504020204"/>
            </a:endParaRPr>
          </a:p>
          <a:p>
            <a:pPr>
              <a:defRPr/>
            </a:pPr>
            <a:r>
              <a:rPr lang="it-IT" altLang="de-DE" sz="1600" dirty="0" err="1">
                <a:latin typeface="Open Sans" panose="020B0606030504020204"/>
              </a:rPr>
              <a:t>Ziel</a:t>
            </a:r>
            <a:r>
              <a:rPr lang="it-IT" altLang="de-DE" sz="1600" dirty="0">
                <a:latin typeface="Open Sans" panose="020B0606030504020204"/>
              </a:rPr>
              <a:t> </a:t>
            </a:r>
            <a:r>
              <a:rPr lang="it-IT" altLang="de-DE" sz="1600" dirty="0" err="1">
                <a:latin typeface="Open Sans" panose="020B0606030504020204"/>
              </a:rPr>
              <a:t>ist</a:t>
            </a:r>
            <a:r>
              <a:rPr lang="it-IT" altLang="de-DE" sz="1600" dirty="0">
                <a:latin typeface="Open Sans" panose="020B0606030504020204"/>
              </a:rPr>
              <a:t> es, </a:t>
            </a:r>
            <a:r>
              <a:rPr lang="it-IT" altLang="de-DE" sz="1600" dirty="0" err="1">
                <a:latin typeface="Open Sans" panose="020B0606030504020204"/>
              </a:rPr>
              <a:t>wirtschaftliche</a:t>
            </a:r>
            <a:r>
              <a:rPr lang="it-IT" altLang="de-DE" sz="1600" dirty="0">
                <a:latin typeface="Open Sans" panose="020B0606030504020204"/>
              </a:rPr>
              <a:t> </a:t>
            </a:r>
            <a:r>
              <a:rPr lang="it-IT" altLang="de-DE" sz="1600" dirty="0" err="1">
                <a:latin typeface="Open Sans" panose="020B0606030504020204"/>
              </a:rPr>
              <a:t>Investitionen</a:t>
            </a:r>
            <a:r>
              <a:rPr lang="it-IT" altLang="de-DE" sz="1600" dirty="0">
                <a:latin typeface="Open Sans" panose="020B0606030504020204"/>
              </a:rPr>
              <a:t> </a:t>
            </a:r>
            <a:r>
              <a:rPr lang="it-IT" altLang="de-DE" sz="1600" dirty="0" err="1">
                <a:latin typeface="Open Sans" panose="020B0606030504020204"/>
              </a:rPr>
              <a:t>zu</a:t>
            </a:r>
            <a:r>
              <a:rPr lang="it-IT" altLang="de-DE" sz="1600" dirty="0">
                <a:latin typeface="Open Sans" panose="020B0606030504020204"/>
              </a:rPr>
              <a:t> </a:t>
            </a:r>
            <a:r>
              <a:rPr lang="it-IT" altLang="de-DE" sz="1600" dirty="0" err="1">
                <a:latin typeface="Open Sans" panose="020B0606030504020204"/>
              </a:rPr>
              <a:t>schützen</a:t>
            </a:r>
            <a:endParaRPr lang="it-IT" altLang="de-DE" sz="1600" dirty="0">
              <a:latin typeface="Open Sans" panose="020B0606030504020204"/>
            </a:endParaRPr>
          </a:p>
          <a:p>
            <a:pPr>
              <a:defRPr/>
            </a:pPr>
            <a:r>
              <a:rPr lang="it-IT" altLang="de-DE" sz="1600" dirty="0" err="1">
                <a:latin typeface="Open Sans" panose="020B0606030504020204"/>
              </a:rPr>
              <a:t>Geschützt</a:t>
            </a:r>
            <a:r>
              <a:rPr lang="it-IT" altLang="de-DE" sz="1600" dirty="0">
                <a:latin typeface="Open Sans" panose="020B0606030504020204"/>
              </a:rPr>
              <a:t> </a:t>
            </a:r>
            <a:r>
              <a:rPr lang="it-IT" altLang="de-DE" sz="1600" dirty="0" err="1">
                <a:latin typeface="Open Sans" panose="020B0606030504020204"/>
              </a:rPr>
              <a:t>wird</a:t>
            </a:r>
            <a:r>
              <a:rPr lang="it-IT" altLang="de-DE" sz="1600" dirty="0">
                <a:latin typeface="Open Sans" panose="020B0606030504020204"/>
              </a:rPr>
              <a:t> </a:t>
            </a:r>
            <a:r>
              <a:rPr lang="it-IT" altLang="de-DE" sz="1600" dirty="0" err="1">
                <a:latin typeface="Open Sans" panose="020B0606030504020204"/>
              </a:rPr>
              <a:t>der</a:t>
            </a:r>
            <a:r>
              <a:rPr lang="it-IT" altLang="de-DE" sz="1600" dirty="0">
                <a:latin typeface="Open Sans" panose="020B0606030504020204"/>
              </a:rPr>
              <a:t> </a:t>
            </a:r>
            <a:r>
              <a:rPr lang="it-IT" altLang="de-DE" sz="1600" dirty="0" err="1">
                <a:latin typeface="Open Sans" panose="020B0606030504020204"/>
              </a:rPr>
              <a:t>Verlag</a:t>
            </a:r>
            <a:r>
              <a:rPr lang="it-IT" altLang="de-DE" sz="1600" dirty="0">
                <a:latin typeface="Open Sans" panose="020B0606030504020204"/>
              </a:rPr>
              <a:t>, </a:t>
            </a:r>
            <a:r>
              <a:rPr lang="it-IT" altLang="de-DE" sz="1600" dirty="0" err="1">
                <a:latin typeface="Open Sans" panose="020B0606030504020204"/>
              </a:rPr>
              <a:t>nicht</a:t>
            </a:r>
            <a:r>
              <a:rPr lang="it-IT" altLang="de-DE" sz="1600" dirty="0">
                <a:latin typeface="Open Sans" panose="020B0606030504020204"/>
              </a:rPr>
              <a:t> </a:t>
            </a:r>
            <a:r>
              <a:rPr lang="it-IT" altLang="de-DE" sz="1600" dirty="0" err="1">
                <a:latin typeface="Open Sans" panose="020B0606030504020204"/>
              </a:rPr>
              <a:t>der</a:t>
            </a:r>
            <a:r>
              <a:rPr lang="it-IT" altLang="de-DE" sz="1600" dirty="0">
                <a:latin typeface="Open Sans" panose="020B0606030504020204"/>
              </a:rPr>
              <a:t> Autor</a:t>
            </a:r>
          </a:p>
          <a:p>
            <a:pPr marL="0" indent="0">
              <a:buFontTx/>
              <a:buNone/>
              <a:defRPr/>
            </a:pPr>
            <a:endParaRPr lang="it-IT" altLang="de-DE" sz="1600" dirty="0">
              <a:latin typeface="Open Sans" panose="020B0606030504020204"/>
            </a:endParaRPr>
          </a:p>
          <a:p>
            <a:pPr marL="0" indent="0">
              <a:buFontTx/>
              <a:buNone/>
              <a:defRPr/>
            </a:pPr>
            <a:r>
              <a:rPr lang="it-IT" altLang="de-DE" sz="1600" b="1" dirty="0" err="1">
                <a:latin typeface="Open Sans" panose="020B0606030504020204"/>
              </a:rPr>
              <a:t>Urheberrecht</a:t>
            </a:r>
            <a:r>
              <a:rPr lang="it-IT" altLang="de-DE" sz="1600" dirty="0">
                <a:latin typeface="Open Sans" panose="020B0606030504020204"/>
              </a:rPr>
              <a:t> = </a:t>
            </a:r>
            <a:r>
              <a:rPr lang="it-IT" altLang="de-DE" sz="1600" dirty="0" err="1">
                <a:latin typeface="Open Sans" panose="020B0606030504020204"/>
              </a:rPr>
              <a:t>Stellt</a:t>
            </a:r>
            <a:r>
              <a:rPr lang="it-IT" altLang="de-DE" sz="1600" dirty="0">
                <a:latin typeface="Open Sans" panose="020B0606030504020204"/>
              </a:rPr>
              <a:t> </a:t>
            </a:r>
            <a:r>
              <a:rPr lang="it-IT" altLang="de-DE" sz="1600" dirty="0" err="1">
                <a:latin typeface="Open Sans" panose="020B0606030504020204"/>
              </a:rPr>
              <a:t>den</a:t>
            </a:r>
            <a:r>
              <a:rPr lang="it-IT" altLang="de-DE" sz="1600" dirty="0">
                <a:latin typeface="Open Sans" panose="020B0606030504020204"/>
              </a:rPr>
              <a:t> </a:t>
            </a:r>
            <a:r>
              <a:rPr lang="it-IT" altLang="de-DE" sz="1600" dirty="0" err="1">
                <a:latin typeface="Open Sans" panose="020B0606030504020204"/>
              </a:rPr>
              <a:t>Urheber</a:t>
            </a:r>
            <a:r>
              <a:rPr lang="it-IT" altLang="de-DE" sz="1600" dirty="0">
                <a:latin typeface="Open Sans" panose="020B0606030504020204"/>
              </a:rPr>
              <a:t> </a:t>
            </a:r>
            <a:r>
              <a:rPr lang="it-IT" altLang="de-DE" sz="1600" dirty="0" err="1">
                <a:latin typeface="Open Sans" panose="020B0606030504020204"/>
              </a:rPr>
              <a:t>als</a:t>
            </a:r>
            <a:r>
              <a:rPr lang="it-IT" altLang="de-DE" sz="1600" dirty="0">
                <a:latin typeface="Open Sans" panose="020B0606030504020204"/>
              </a:rPr>
              <a:t> </a:t>
            </a:r>
            <a:r>
              <a:rPr lang="it-IT" altLang="de-DE" sz="1600" dirty="0" err="1">
                <a:solidFill>
                  <a:srgbClr val="FF0000"/>
                </a:solidFill>
                <a:latin typeface="Open Sans" panose="020B0606030504020204"/>
              </a:rPr>
              <a:t>Schöpfer</a:t>
            </a:r>
            <a:r>
              <a:rPr lang="it-IT" altLang="de-DE" sz="1600" dirty="0">
                <a:latin typeface="Open Sans" panose="020B0606030504020204"/>
              </a:rPr>
              <a:t> </a:t>
            </a:r>
            <a:r>
              <a:rPr lang="it-IT" altLang="de-DE" sz="1600" dirty="0" err="1">
                <a:latin typeface="Open Sans" panose="020B0606030504020204"/>
              </a:rPr>
              <a:t>uns</a:t>
            </a:r>
            <a:r>
              <a:rPr lang="it-IT" altLang="de-DE" sz="1600" dirty="0">
                <a:latin typeface="Open Sans" panose="020B0606030504020204"/>
              </a:rPr>
              <a:t> </a:t>
            </a:r>
            <a:r>
              <a:rPr lang="it-IT" altLang="de-DE" sz="1600" dirty="0" err="1">
                <a:latin typeface="Open Sans" panose="020B0606030504020204"/>
              </a:rPr>
              <a:t>seine</a:t>
            </a:r>
            <a:r>
              <a:rPr lang="it-IT" altLang="de-DE" sz="1600" dirty="0">
                <a:latin typeface="Open Sans" panose="020B0606030504020204"/>
              </a:rPr>
              <a:t> </a:t>
            </a:r>
            <a:r>
              <a:rPr lang="it-IT" altLang="de-DE" sz="1600" dirty="0" err="1">
                <a:latin typeface="Open Sans" panose="020B0606030504020204"/>
              </a:rPr>
              <a:t>ideelle</a:t>
            </a:r>
            <a:r>
              <a:rPr lang="it-IT" altLang="de-DE" sz="1600" dirty="0">
                <a:latin typeface="Open Sans" panose="020B0606030504020204"/>
              </a:rPr>
              <a:t> </a:t>
            </a:r>
            <a:r>
              <a:rPr lang="it-IT" altLang="de-DE" sz="1600" dirty="0" err="1">
                <a:latin typeface="Open Sans" panose="020B0606030504020204"/>
              </a:rPr>
              <a:t>Beziehung</a:t>
            </a:r>
            <a:r>
              <a:rPr lang="it-IT" altLang="de-DE" sz="1600" dirty="0">
                <a:latin typeface="Open Sans" panose="020B0606030504020204"/>
              </a:rPr>
              <a:t> </a:t>
            </a:r>
            <a:r>
              <a:rPr lang="it-IT" altLang="de-DE" sz="1600" dirty="0" err="1">
                <a:latin typeface="Open Sans" panose="020B0606030504020204"/>
              </a:rPr>
              <a:t>zum</a:t>
            </a:r>
            <a:r>
              <a:rPr lang="it-IT" altLang="de-DE" sz="1600" dirty="0">
                <a:latin typeface="Open Sans" panose="020B0606030504020204"/>
              </a:rPr>
              <a:t> </a:t>
            </a:r>
            <a:r>
              <a:rPr lang="it-IT" altLang="de-DE" sz="1600" dirty="0" err="1">
                <a:latin typeface="Open Sans" panose="020B0606030504020204"/>
              </a:rPr>
              <a:t>Werk</a:t>
            </a:r>
            <a:r>
              <a:rPr lang="it-IT" altLang="de-DE" sz="1600" dirty="0">
                <a:latin typeface="Open Sans" panose="020B0606030504020204"/>
              </a:rPr>
              <a:t> in </a:t>
            </a:r>
            <a:r>
              <a:rPr lang="it-IT" altLang="de-DE" sz="1600" dirty="0" err="1">
                <a:latin typeface="Open Sans" panose="020B0606030504020204"/>
              </a:rPr>
              <a:t>den</a:t>
            </a:r>
            <a:r>
              <a:rPr lang="it-IT" altLang="de-DE" sz="1600" dirty="0">
                <a:latin typeface="Open Sans" panose="020B0606030504020204"/>
              </a:rPr>
              <a:t> </a:t>
            </a:r>
            <a:r>
              <a:rPr lang="it-IT" altLang="de-DE" sz="1600" dirty="0" err="1">
                <a:latin typeface="Open Sans" panose="020B0606030504020204"/>
              </a:rPr>
              <a:t>Mittelpunkt</a:t>
            </a:r>
            <a:r>
              <a:rPr lang="it-IT" altLang="de-DE" sz="1600" dirty="0">
                <a:latin typeface="Open Sans" panose="020B0606030504020204"/>
              </a:rPr>
              <a:t>.</a:t>
            </a:r>
          </a:p>
          <a:p>
            <a:pPr>
              <a:defRPr/>
            </a:pPr>
            <a:r>
              <a:rPr lang="it-IT" altLang="de-DE" sz="1600" dirty="0" err="1">
                <a:latin typeface="Open Sans" panose="020B0606030504020204"/>
              </a:rPr>
              <a:t>Das</a:t>
            </a:r>
            <a:r>
              <a:rPr lang="it-IT" altLang="de-DE" sz="1600" dirty="0">
                <a:latin typeface="Open Sans" panose="020B0606030504020204"/>
              </a:rPr>
              <a:t> </a:t>
            </a:r>
            <a:r>
              <a:rPr lang="it-IT" altLang="de-DE" sz="1600" dirty="0" err="1">
                <a:latin typeface="Open Sans" panose="020B0606030504020204"/>
              </a:rPr>
              <a:t>Urheberrecht</a:t>
            </a:r>
            <a:r>
              <a:rPr lang="it-IT" altLang="de-DE" sz="1600" dirty="0">
                <a:latin typeface="Open Sans" panose="020B0606030504020204"/>
              </a:rPr>
              <a:t> in </a:t>
            </a:r>
            <a:r>
              <a:rPr lang="it-IT" altLang="de-DE" sz="1600" dirty="0" err="1">
                <a:latin typeface="Open Sans" panose="020B0606030504020204"/>
              </a:rPr>
              <a:t>Italien</a:t>
            </a:r>
            <a:r>
              <a:rPr lang="it-IT" altLang="de-DE" sz="1600" dirty="0">
                <a:latin typeface="Open Sans" panose="020B0606030504020204"/>
              </a:rPr>
              <a:t> </a:t>
            </a:r>
            <a:r>
              <a:rPr lang="it-IT" altLang="de-DE" sz="1600" dirty="0" err="1">
                <a:latin typeface="Open Sans" panose="020B0606030504020204"/>
              </a:rPr>
              <a:t>betont</a:t>
            </a:r>
            <a:r>
              <a:rPr lang="it-IT" altLang="de-DE" sz="1600" dirty="0">
                <a:latin typeface="Open Sans" panose="020B0606030504020204"/>
              </a:rPr>
              <a:t> </a:t>
            </a:r>
            <a:r>
              <a:rPr lang="it-IT" altLang="de-DE" sz="1600" dirty="0" err="1">
                <a:latin typeface="Open Sans" panose="020B0606030504020204"/>
              </a:rPr>
              <a:t>nicht</a:t>
            </a:r>
            <a:r>
              <a:rPr lang="it-IT" altLang="de-DE" sz="1600" dirty="0">
                <a:latin typeface="Open Sans" panose="020B0606030504020204"/>
              </a:rPr>
              <a:t> </a:t>
            </a:r>
            <a:r>
              <a:rPr lang="it-IT" altLang="de-DE" sz="1600" dirty="0" err="1">
                <a:latin typeface="Open Sans" panose="020B0606030504020204"/>
              </a:rPr>
              <a:t>den</a:t>
            </a:r>
            <a:r>
              <a:rPr lang="it-IT" altLang="de-DE" sz="1600" dirty="0">
                <a:latin typeface="Open Sans" panose="020B0606030504020204"/>
              </a:rPr>
              <a:t> </a:t>
            </a:r>
            <a:r>
              <a:rPr lang="it-IT" altLang="de-DE" sz="1600" dirty="0" err="1">
                <a:latin typeface="Open Sans" panose="020B0606030504020204"/>
              </a:rPr>
              <a:t>ökonomischen</a:t>
            </a:r>
            <a:r>
              <a:rPr lang="it-IT" altLang="de-DE" sz="1600" dirty="0">
                <a:latin typeface="Open Sans" panose="020B0606030504020204"/>
              </a:rPr>
              <a:t> </a:t>
            </a:r>
            <a:r>
              <a:rPr lang="it-IT" altLang="de-DE" sz="1600" dirty="0" err="1">
                <a:latin typeface="Open Sans" panose="020B0606030504020204"/>
              </a:rPr>
              <a:t>Aspekt</a:t>
            </a:r>
            <a:endParaRPr lang="it-IT" altLang="de-DE" sz="1600" dirty="0">
              <a:latin typeface="Open Sans" panose="020B0606030504020204"/>
            </a:endParaRPr>
          </a:p>
          <a:p>
            <a:pPr>
              <a:defRPr/>
            </a:pPr>
            <a:r>
              <a:rPr lang="it-IT" altLang="de-DE" sz="1600" dirty="0" err="1">
                <a:latin typeface="Open Sans" panose="020B0606030504020204"/>
              </a:rPr>
              <a:t>Geschützt</a:t>
            </a:r>
            <a:r>
              <a:rPr lang="it-IT" altLang="de-DE" sz="1600" dirty="0">
                <a:latin typeface="Open Sans" panose="020B0606030504020204"/>
              </a:rPr>
              <a:t> </a:t>
            </a:r>
            <a:r>
              <a:rPr lang="it-IT" altLang="de-DE" sz="1600" dirty="0" err="1">
                <a:latin typeface="Open Sans" panose="020B0606030504020204"/>
              </a:rPr>
              <a:t>wird</a:t>
            </a:r>
            <a:r>
              <a:rPr lang="it-IT" altLang="de-DE" sz="1600" dirty="0">
                <a:latin typeface="Open Sans" panose="020B0606030504020204"/>
              </a:rPr>
              <a:t> </a:t>
            </a:r>
            <a:r>
              <a:rPr lang="it-IT" altLang="de-DE" sz="1600" dirty="0" err="1">
                <a:latin typeface="Open Sans" panose="020B0606030504020204"/>
              </a:rPr>
              <a:t>der</a:t>
            </a:r>
            <a:r>
              <a:rPr lang="it-IT" altLang="de-DE" sz="1600" dirty="0">
                <a:latin typeface="Open Sans" panose="020B0606030504020204"/>
              </a:rPr>
              <a:t> </a:t>
            </a:r>
            <a:r>
              <a:rPr lang="it-IT" altLang="de-DE" sz="1600" dirty="0" err="1">
                <a:latin typeface="Open Sans" panose="020B0606030504020204"/>
              </a:rPr>
              <a:t>Urheber</a:t>
            </a:r>
            <a:r>
              <a:rPr lang="it-IT" altLang="de-DE" sz="1600" dirty="0">
                <a:latin typeface="Open Sans" panose="020B0606030504020204"/>
              </a:rPr>
              <a:t> und </a:t>
            </a:r>
            <a:r>
              <a:rPr lang="it-IT" altLang="de-DE" sz="1600" dirty="0" err="1">
                <a:latin typeface="Open Sans" panose="020B0606030504020204"/>
              </a:rPr>
              <a:t>nicht</a:t>
            </a:r>
            <a:r>
              <a:rPr lang="it-IT" altLang="de-DE" sz="1600" dirty="0">
                <a:latin typeface="Open Sans" panose="020B0606030504020204"/>
              </a:rPr>
              <a:t> </a:t>
            </a:r>
            <a:r>
              <a:rPr lang="it-IT" altLang="de-DE" sz="1600" dirty="0" err="1">
                <a:latin typeface="Open Sans" panose="020B0606030504020204"/>
              </a:rPr>
              <a:t>der</a:t>
            </a:r>
            <a:r>
              <a:rPr lang="it-IT" altLang="de-DE" sz="1600" dirty="0">
                <a:latin typeface="Open Sans" panose="020B0606030504020204"/>
              </a:rPr>
              <a:t> </a:t>
            </a:r>
            <a:r>
              <a:rPr lang="it-IT" altLang="de-DE" sz="1600" dirty="0" err="1">
                <a:latin typeface="Open Sans" panose="020B0606030504020204"/>
              </a:rPr>
              <a:t>Verlag</a:t>
            </a:r>
            <a:r>
              <a:rPr lang="it-IT" altLang="de-DE" sz="1600" dirty="0">
                <a:latin typeface="Open Sans" panose="020B0606030504020204"/>
              </a:rPr>
              <a:t>   </a:t>
            </a:r>
          </a:p>
          <a:p>
            <a:pPr>
              <a:defRPr/>
            </a:pPr>
            <a:endParaRPr lang="it-IT" altLang="de-DE" sz="1600" dirty="0">
              <a:latin typeface="Open Sans" panose="020B0606030504020204"/>
            </a:endParaRPr>
          </a:p>
          <a:p>
            <a:pPr>
              <a:defRPr/>
            </a:pPr>
            <a:r>
              <a:rPr lang="it-IT" altLang="de-DE" sz="1600" dirty="0">
                <a:latin typeface="Open Sans" panose="020B0606030504020204"/>
              </a:rPr>
              <a:t>Im </a:t>
            </a:r>
            <a:r>
              <a:rPr lang="it-IT" altLang="de-DE" sz="1600" dirty="0" err="1">
                <a:latin typeface="Open Sans" panose="020B0606030504020204"/>
              </a:rPr>
              <a:t>italienischen</a:t>
            </a:r>
            <a:r>
              <a:rPr lang="it-IT" altLang="de-DE" sz="1600" dirty="0">
                <a:latin typeface="Open Sans" panose="020B0606030504020204"/>
              </a:rPr>
              <a:t> und </a:t>
            </a:r>
            <a:r>
              <a:rPr lang="it-IT" altLang="de-DE" sz="1600" dirty="0" err="1">
                <a:latin typeface="Open Sans" panose="020B0606030504020204"/>
              </a:rPr>
              <a:t>europäischen</a:t>
            </a:r>
            <a:r>
              <a:rPr lang="it-IT" altLang="de-DE" sz="1600" dirty="0">
                <a:latin typeface="Open Sans" panose="020B0606030504020204"/>
              </a:rPr>
              <a:t> </a:t>
            </a:r>
            <a:r>
              <a:rPr lang="it-IT" altLang="de-DE" sz="1600" dirty="0" err="1">
                <a:latin typeface="Open Sans" panose="020B0606030504020204"/>
              </a:rPr>
              <a:t>Recht</a:t>
            </a:r>
            <a:r>
              <a:rPr lang="it-IT" altLang="de-DE" sz="1600" dirty="0">
                <a:latin typeface="Open Sans" panose="020B0606030504020204"/>
              </a:rPr>
              <a:t> </a:t>
            </a:r>
            <a:r>
              <a:rPr lang="it-IT" altLang="de-DE" sz="1600" dirty="0" err="1">
                <a:latin typeface="Open Sans" panose="020B0606030504020204"/>
              </a:rPr>
              <a:t>entstehen</a:t>
            </a:r>
            <a:r>
              <a:rPr lang="it-IT" altLang="de-DE" sz="1600" dirty="0">
                <a:latin typeface="Open Sans" panose="020B0606030504020204"/>
              </a:rPr>
              <a:t> </a:t>
            </a:r>
            <a:r>
              <a:rPr lang="it-IT" altLang="de-DE" sz="1600" dirty="0" err="1">
                <a:latin typeface="Open Sans" panose="020B0606030504020204"/>
              </a:rPr>
              <a:t>Urheberrechte</a:t>
            </a:r>
            <a:r>
              <a:rPr lang="it-IT" altLang="de-DE" sz="1600" dirty="0">
                <a:latin typeface="Open Sans" panose="020B0606030504020204"/>
              </a:rPr>
              <a:t> </a:t>
            </a:r>
            <a:r>
              <a:rPr lang="it-IT" altLang="de-DE" sz="1600" dirty="0" err="1">
                <a:latin typeface="Open Sans" panose="020B0606030504020204"/>
              </a:rPr>
              <a:t>automatisch</a:t>
            </a:r>
            <a:r>
              <a:rPr lang="it-IT" altLang="de-DE" sz="1600" dirty="0">
                <a:latin typeface="Open Sans" panose="020B0606030504020204"/>
              </a:rPr>
              <a:t> </a:t>
            </a:r>
            <a:r>
              <a:rPr lang="it-IT" altLang="de-DE" sz="1600" dirty="0" err="1">
                <a:latin typeface="Open Sans" panose="020B0606030504020204"/>
              </a:rPr>
              <a:t>mit</a:t>
            </a:r>
            <a:r>
              <a:rPr lang="it-IT" altLang="de-DE" sz="1600" dirty="0">
                <a:latin typeface="Open Sans" panose="020B0606030504020204"/>
              </a:rPr>
              <a:t> </a:t>
            </a:r>
            <a:r>
              <a:rPr lang="it-IT" altLang="de-DE" sz="1600" dirty="0" err="1">
                <a:latin typeface="Open Sans" panose="020B0606030504020204"/>
              </a:rPr>
              <a:t>der</a:t>
            </a:r>
            <a:r>
              <a:rPr lang="it-IT" altLang="de-DE" sz="1600" dirty="0">
                <a:latin typeface="Open Sans" panose="020B0606030504020204"/>
              </a:rPr>
              <a:t> </a:t>
            </a:r>
            <a:r>
              <a:rPr lang="it-IT" altLang="de-DE" sz="1600" dirty="0" err="1">
                <a:latin typeface="Open Sans" panose="020B0606030504020204"/>
              </a:rPr>
              <a:t>Schaffung</a:t>
            </a:r>
            <a:r>
              <a:rPr lang="it-IT" altLang="de-DE" sz="1600" dirty="0">
                <a:latin typeface="Open Sans" panose="020B0606030504020204"/>
              </a:rPr>
              <a:t> </a:t>
            </a:r>
            <a:r>
              <a:rPr lang="it-IT" altLang="de-DE" sz="1600" dirty="0" err="1">
                <a:latin typeface="Open Sans" panose="020B0606030504020204"/>
              </a:rPr>
              <a:t>eines</a:t>
            </a:r>
            <a:r>
              <a:rPr lang="it-IT" altLang="de-DE" sz="1600" dirty="0">
                <a:latin typeface="Open Sans" panose="020B0606030504020204"/>
              </a:rPr>
              <a:t> </a:t>
            </a:r>
            <a:r>
              <a:rPr lang="it-IT" altLang="de-DE" sz="1600" dirty="0" err="1">
                <a:latin typeface="Open Sans" panose="020B0606030504020204"/>
              </a:rPr>
              <a:t>Werks</a:t>
            </a:r>
            <a:r>
              <a:rPr lang="it-IT" altLang="de-DE" sz="1600" dirty="0">
                <a:latin typeface="Open Sans" panose="020B0606030504020204"/>
              </a:rPr>
              <a:t>. Es </a:t>
            </a:r>
            <a:r>
              <a:rPr lang="it-IT" altLang="de-DE" sz="1600" dirty="0" err="1">
                <a:latin typeface="Open Sans" panose="020B0606030504020204"/>
              </a:rPr>
              <a:t>braucht</a:t>
            </a:r>
            <a:r>
              <a:rPr lang="it-IT" altLang="de-DE" sz="1600" dirty="0">
                <a:latin typeface="Open Sans" panose="020B0606030504020204"/>
              </a:rPr>
              <a:t> </a:t>
            </a:r>
            <a:r>
              <a:rPr lang="it-IT" altLang="de-DE" sz="1600" dirty="0" err="1">
                <a:latin typeface="Open Sans" panose="020B0606030504020204"/>
              </a:rPr>
              <a:t>also</a:t>
            </a:r>
            <a:r>
              <a:rPr lang="it-IT" altLang="de-DE" sz="1600" dirty="0">
                <a:latin typeface="Open Sans" panose="020B0606030504020204"/>
              </a:rPr>
              <a:t> </a:t>
            </a:r>
            <a:r>
              <a:rPr lang="it-IT" altLang="de-DE" sz="1600" dirty="0" err="1">
                <a:solidFill>
                  <a:srgbClr val="FF0000"/>
                </a:solidFill>
                <a:latin typeface="Open Sans" panose="020B0606030504020204"/>
              </a:rPr>
              <a:t>keinen</a:t>
            </a:r>
            <a:r>
              <a:rPr lang="it-IT" altLang="de-DE" sz="1600" dirty="0">
                <a:solidFill>
                  <a:srgbClr val="FF0000"/>
                </a:solidFill>
                <a:latin typeface="Open Sans" panose="020B0606030504020204"/>
              </a:rPr>
              <a:t> Copyright-</a:t>
            </a:r>
            <a:r>
              <a:rPr lang="it-IT" altLang="de-DE" sz="1600" dirty="0" err="1">
                <a:solidFill>
                  <a:srgbClr val="FF0000"/>
                </a:solidFill>
                <a:latin typeface="Open Sans" panose="020B0606030504020204"/>
              </a:rPr>
              <a:t>Vermerk</a:t>
            </a:r>
            <a:r>
              <a:rPr lang="it-IT" altLang="de-DE" sz="1600" dirty="0">
                <a:latin typeface="Open Sans" panose="020B0606030504020204"/>
              </a:rPr>
              <a:t>. </a:t>
            </a:r>
          </a:p>
        </p:txBody>
      </p:sp>
      <p:pic>
        <p:nvPicPr>
          <p:cNvPr id="23556" name="Grafik 1">
            <a:extLst>
              <a:ext uri="{FF2B5EF4-FFF2-40B4-BE49-F238E27FC236}">
                <a16:creationId xmlns:a16="http://schemas.microsoft.com/office/drawing/2014/main" id="{15B239CA-F8A8-41F2-96AD-155E0A7E4A2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1989138"/>
            <a:ext cx="6492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Grafik 2">
            <a:extLst>
              <a:ext uri="{FF2B5EF4-FFF2-40B4-BE49-F238E27FC236}">
                <a16:creationId xmlns:a16="http://schemas.microsoft.com/office/drawing/2014/main" id="{353CE021-E3F4-4664-8F02-7947347908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1844675"/>
            <a:ext cx="10096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Grafik 3">
            <a:extLst>
              <a:ext uri="{FF2B5EF4-FFF2-40B4-BE49-F238E27FC236}">
                <a16:creationId xmlns:a16="http://schemas.microsoft.com/office/drawing/2014/main" id="{8A97B4B5-C0CA-4B2C-B027-32422677ACE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124" y="5885272"/>
            <a:ext cx="5746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11235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4">
            <a:extLst>
              <a:ext uri="{FF2B5EF4-FFF2-40B4-BE49-F238E27FC236}">
                <a16:creationId xmlns:a16="http://schemas.microsoft.com/office/drawing/2014/main" id="{A77FAA89-50CC-4114-AE58-E3929F39DEC8}"/>
              </a:ext>
            </a:extLst>
          </p:cNvPr>
          <p:cNvSpPr>
            <a:spLocks noChangeArrowheads="1"/>
          </p:cNvSpPr>
          <p:nvPr/>
        </p:nvSpPr>
        <p:spPr bwMode="auto">
          <a:xfrm>
            <a:off x="755650" y="1557338"/>
            <a:ext cx="7920038" cy="409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ts val="0"/>
              </a:spcBef>
              <a:spcAft>
                <a:spcPts val="0"/>
              </a:spcAft>
              <a:defRPr/>
            </a:pPr>
            <a:r>
              <a:rPr lang="it-IT" altLang="it-IT" sz="1600" kern="0" dirty="0">
                <a:solidFill>
                  <a:srgbClr val="000000"/>
                </a:solidFill>
                <a:latin typeface="Open Sans" panose="020B0606030504020204" pitchFamily="34" charset="0"/>
                <a:cs typeface="Open Sans" panose="020B0606030504020204" pitchFamily="34" charset="0"/>
              </a:rPr>
              <a:t> </a:t>
            </a:r>
          </a:p>
          <a:p>
            <a:pPr eaLnBrk="1" fontAlgn="auto" hangingPunct="1">
              <a:spcBef>
                <a:spcPts val="0"/>
              </a:spcBef>
              <a:spcAft>
                <a:spcPts val="0"/>
              </a:spcAft>
              <a:defRPr/>
            </a:pPr>
            <a:r>
              <a:rPr lang="it-IT" altLang="it-IT" sz="1600" kern="0" dirty="0">
                <a:solidFill>
                  <a:srgbClr val="000000"/>
                </a:solidFill>
                <a:latin typeface="Open Sans" panose="020B0606030504020204" pitchFamily="34" charset="0"/>
                <a:cs typeface="Open Sans" panose="020B0606030504020204" pitchFamily="34" charset="0"/>
              </a:rPr>
              <a:t>Art. 2575, </a:t>
            </a:r>
            <a:r>
              <a:rPr lang="it-IT" altLang="it-IT" sz="1600" kern="0" dirty="0" err="1">
                <a:solidFill>
                  <a:srgbClr val="000000"/>
                </a:solidFill>
                <a:latin typeface="Open Sans" panose="020B0606030504020204" pitchFamily="34" charset="0"/>
                <a:cs typeface="Open Sans" panose="020B0606030504020204" pitchFamily="34" charset="0"/>
              </a:rPr>
              <a:t>Gesetz</a:t>
            </a:r>
            <a:r>
              <a:rPr lang="it-IT" altLang="it-IT" sz="1600" kern="0" dirty="0">
                <a:solidFill>
                  <a:srgbClr val="000000"/>
                </a:solidFill>
                <a:latin typeface="Open Sans" panose="020B0606030504020204" pitchFamily="34" charset="0"/>
                <a:cs typeface="Open Sans" panose="020B0606030504020204" pitchFamily="34" charset="0"/>
              </a:rPr>
              <a:t> </a:t>
            </a:r>
            <a:r>
              <a:rPr lang="it-IT" altLang="it-IT" sz="1600" kern="0" dirty="0" err="1">
                <a:solidFill>
                  <a:srgbClr val="000000"/>
                </a:solidFill>
                <a:latin typeface="Open Sans" panose="020B0606030504020204" pitchFamily="34" charset="0"/>
                <a:cs typeface="Open Sans" panose="020B0606030504020204" pitchFamily="34" charset="0"/>
              </a:rPr>
              <a:t>über</a:t>
            </a:r>
            <a:r>
              <a:rPr lang="it-IT" altLang="it-IT" sz="1600" kern="0" dirty="0">
                <a:solidFill>
                  <a:srgbClr val="000000"/>
                </a:solidFill>
                <a:latin typeface="Open Sans" panose="020B0606030504020204" pitchFamily="34" charset="0"/>
                <a:cs typeface="Open Sans" panose="020B0606030504020204" pitchFamily="34" charset="0"/>
              </a:rPr>
              <a:t> </a:t>
            </a:r>
            <a:r>
              <a:rPr lang="it-IT" altLang="it-IT" sz="1600" kern="0" dirty="0" err="1">
                <a:solidFill>
                  <a:srgbClr val="000000"/>
                </a:solidFill>
                <a:latin typeface="Open Sans" panose="020B0606030504020204" pitchFamily="34" charset="0"/>
                <a:cs typeface="Open Sans" panose="020B0606030504020204" pitchFamily="34" charset="0"/>
              </a:rPr>
              <a:t>das</a:t>
            </a:r>
            <a:r>
              <a:rPr lang="it-IT" altLang="it-IT" sz="1600" kern="0" dirty="0">
                <a:solidFill>
                  <a:srgbClr val="000000"/>
                </a:solidFill>
                <a:latin typeface="Open Sans" panose="020B0606030504020204" pitchFamily="34" charset="0"/>
                <a:cs typeface="Open Sans" panose="020B0606030504020204" pitchFamily="34" charset="0"/>
              </a:rPr>
              <a:t> </a:t>
            </a:r>
            <a:r>
              <a:rPr lang="it-IT" altLang="it-IT" sz="1600" kern="0" dirty="0" err="1">
                <a:solidFill>
                  <a:srgbClr val="000000"/>
                </a:solidFill>
                <a:latin typeface="Open Sans" panose="020B0606030504020204" pitchFamily="34" charset="0"/>
                <a:cs typeface="Open Sans" panose="020B0606030504020204" pitchFamily="34" charset="0"/>
              </a:rPr>
              <a:t>Urheberrecht</a:t>
            </a:r>
            <a:r>
              <a:rPr lang="it-IT" altLang="it-IT" sz="1600" kern="0" dirty="0">
                <a:solidFill>
                  <a:srgbClr val="000000"/>
                </a:solidFill>
                <a:latin typeface="Open Sans" panose="020B0606030504020204" pitchFamily="34" charset="0"/>
                <a:cs typeface="Open Sans" panose="020B0606030504020204" pitchFamily="34" charset="0"/>
              </a:rPr>
              <a:t>:</a:t>
            </a:r>
          </a:p>
          <a:p>
            <a:pPr eaLnBrk="1" fontAlgn="auto" hangingPunct="1">
              <a:spcBef>
                <a:spcPts val="0"/>
              </a:spcBef>
              <a:spcAft>
                <a:spcPts val="0"/>
              </a:spcAft>
              <a:defRPr/>
            </a:pPr>
            <a:endParaRPr lang="it-IT" altLang="it-IT" sz="1600" kern="0" dirty="0">
              <a:solidFill>
                <a:srgbClr val="000000"/>
              </a:solidFill>
              <a:latin typeface="Open Sans" panose="020B0606030504020204" pitchFamily="34" charset="0"/>
              <a:cs typeface="Open Sans" panose="020B0606030504020204" pitchFamily="34" charset="0"/>
            </a:endParaRPr>
          </a:p>
          <a:p>
            <a:pPr eaLnBrk="1" fontAlgn="auto" hangingPunct="1">
              <a:spcBef>
                <a:spcPts val="0"/>
              </a:spcBef>
              <a:spcAft>
                <a:spcPts val="0"/>
              </a:spcAft>
              <a:defRPr/>
            </a:pPr>
            <a:r>
              <a:rPr lang="it-IT" altLang="it-IT" sz="1600" kern="0" dirty="0" err="1">
                <a:solidFill>
                  <a:srgbClr val="FF0000"/>
                </a:solidFill>
                <a:latin typeface="Open Sans" panose="020B0606030504020204" pitchFamily="34" charset="0"/>
                <a:cs typeface="Open Sans" panose="020B0606030504020204" pitchFamily="34" charset="0"/>
              </a:rPr>
              <a:t>Gegenstand</a:t>
            </a:r>
            <a:r>
              <a:rPr lang="it-IT" altLang="it-IT" sz="1600" kern="0" dirty="0">
                <a:solidFill>
                  <a:srgbClr val="000000"/>
                </a:solidFill>
                <a:latin typeface="Open Sans" panose="020B0606030504020204" pitchFamily="34" charset="0"/>
                <a:cs typeface="Open Sans" panose="020B0606030504020204" pitchFamily="34" charset="0"/>
              </a:rPr>
              <a:t> </a:t>
            </a:r>
            <a:r>
              <a:rPr lang="it-IT" altLang="it-IT" sz="1600" kern="0" dirty="0" err="1">
                <a:solidFill>
                  <a:srgbClr val="000000"/>
                </a:solidFill>
                <a:latin typeface="Open Sans" panose="020B0606030504020204" pitchFamily="34" charset="0"/>
                <a:cs typeface="Open Sans" panose="020B0606030504020204" pitchFamily="34" charset="0"/>
              </a:rPr>
              <a:t>des</a:t>
            </a:r>
            <a:r>
              <a:rPr lang="it-IT" altLang="it-IT" sz="1600" kern="0" dirty="0">
                <a:solidFill>
                  <a:srgbClr val="000000"/>
                </a:solidFill>
                <a:latin typeface="Open Sans" panose="020B0606030504020204" pitchFamily="34" charset="0"/>
                <a:cs typeface="Open Sans" panose="020B0606030504020204" pitchFamily="34" charset="0"/>
              </a:rPr>
              <a:t> </a:t>
            </a:r>
            <a:r>
              <a:rPr lang="it-IT" altLang="it-IT" sz="1600" kern="0" dirty="0" err="1">
                <a:solidFill>
                  <a:srgbClr val="000000"/>
                </a:solidFill>
                <a:latin typeface="Open Sans" panose="020B0606030504020204" pitchFamily="34" charset="0"/>
                <a:cs typeface="Open Sans" panose="020B0606030504020204" pitchFamily="34" charset="0"/>
              </a:rPr>
              <a:t>Rechts</a:t>
            </a:r>
            <a:r>
              <a:rPr lang="it-IT" altLang="it-IT" sz="1600" kern="0" dirty="0">
                <a:solidFill>
                  <a:srgbClr val="000000"/>
                </a:solidFill>
                <a:latin typeface="Open Sans" panose="020B0606030504020204" pitchFamily="34" charset="0"/>
                <a:cs typeface="Open Sans" panose="020B0606030504020204" pitchFamily="34" charset="0"/>
              </a:rPr>
              <a:t> </a:t>
            </a:r>
            <a:r>
              <a:rPr lang="it-IT" altLang="it-IT" sz="1600" kern="0" dirty="0" err="1">
                <a:solidFill>
                  <a:srgbClr val="000000"/>
                </a:solidFill>
                <a:latin typeface="Open Sans" panose="020B0606030504020204" pitchFamily="34" charset="0"/>
                <a:cs typeface="Open Sans" panose="020B0606030504020204" pitchFamily="34" charset="0"/>
              </a:rPr>
              <a:t>sind</a:t>
            </a:r>
            <a:r>
              <a:rPr lang="it-IT" altLang="it-IT" sz="1600" kern="0" dirty="0">
                <a:solidFill>
                  <a:srgbClr val="000000"/>
                </a:solidFill>
                <a:latin typeface="Open Sans" panose="020B0606030504020204" pitchFamily="34" charset="0"/>
                <a:cs typeface="Open Sans" panose="020B0606030504020204" pitchFamily="34" charset="0"/>
              </a:rPr>
              <a:t> </a:t>
            </a:r>
            <a:r>
              <a:rPr lang="it-IT" altLang="it-IT" sz="1600" kern="0" dirty="0" err="1">
                <a:solidFill>
                  <a:srgbClr val="FF0000"/>
                </a:solidFill>
                <a:latin typeface="Open Sans" panose="020B0606030504020204" pitchFamily="34" charset="0"/>
                <a:cs typeface="Open Sans" panose="020B0606030504020204" pitchFamily="34" charset="0"/>
              </a:rPr>
              <a:t>geistige</a:t>
            </a:r>
            <a:r>
              <a:rPr lang="it-IT" altLang="it-IT" sz="1600" kern="0" dirty="0">
                <a:solidFill>
                  <a:srgbClr val="FF0000"/>
                </a:solidFill>
                <a:latin typeface="Open Sans" panose="020B0606030504020204" pitchFamily="34" charset="0"/>
                <a:cs typeface="Open Sans" panose="020B0606030504020204" pitchFamily="34" charset="0"/>
              </a:rPr>
              <a:t> </a:t>
            </a:r>
            <a:r>
              <a:rPr lang="it-IT" altLang="it-IT" sz="1600" kern="0" dirty="0" err="1">
                <a:solidFill>
                  <a:srgbClr val="FF0000"/>
                </a:solidFill>
                <a:latin typeface="Open Sans" panose="020B0606030504020204" pitchFamily="34" charset="0"/>
                <a:cs typeface="Open Sans" panose="020B0606030504020204" pitchFamily="34" charset="0"/>
              </a:rPr>
              <a:t>Werke</a:t>
            </a:r>
            <a:r>
              <a:rPr lang="it-IT" altLang="it-IT" sz="1600" kern="0" dirty="0">
                <a:solidFill>
                  <a:srgbClr val="FF0000"/>
                </a:solidFill>
                <a:latin typeface="Open Sans" panose="020B0606030504020204" pitchFamily="34" charset="0"/>
                <a:cs typeface="Open Sans" panose="020B0606030504020204" pitchFamily="34" charset="0"/>
              </a:rPr>
              <a:t> </a:t>
            </a:r>
            <a:r>
              <a:rPr lang="it-IT" altLang="it-IT" sz="1600" kern="0" dirty="0" err="1">
                <a:solidFill>
                  <a:srgbClr val="FF0000"/>
                </a:solidFill>
                <a:latin typeface="Open Sans" panose="020B0606030504020204" pitchFamily="34" charset="0"/>
                <a:cs typeface="Open Sans" panose="020B0606030504020204" pitchFamily="34" charset="0"/>
              </a:rPr>
              <a:t>schöpferischer</a:t>
            </a:r>
            <a:r>
              <a:rPr lang="it-IT" altLang="it-IT" sz="1600" kern="0" dirty="0">
                <a:solidFill>
                  <a:srgbClr val="FF0000"/>
                </a:solidFill>
                <a:latin typeface="Open Sans" panose="020B0606030504020204" pitchFamily="34" charset="0"/>
                <a:cs typeface="Open Sans" panose="020B0606030504020204" pitchFamily="34" charset="0"/>
              </a:rPr>
              <a:t> </a:t>
            </a:r>
            <a:r>
              <a:rPr lang="it-IT" altLang="it-IT" sz="1600" kern="0" dirty="0" err="1">
                <a:solidFill>
                  <a:srgbClr val="FF0000"/>
                </a:solidFill>
                <a:latin typeface="Open Sans" panose="020B0606030504020204" pitchFamily="34" charset="0"/>
                <a:cs typeface="Open Sans" panose="020B0606030504020204" pitchFamily="34" charset="0"/>
              </a:rPr>
              <a:t>Natur</a:t>
            </a:r>
            <a:r>
              <a:rPr lang="it-IT" altLang="it-IT" sz="1600" kern="0" dirty="0">
                <a:solidFill>
                  <a:srgbClr val="000000"/>
                </a:solidFill>
                <a:latin typeface="Open Sans" panose="020B0606030504020204" pitchFamily="34" charset="0"/>
                <a:cs typeface="Open Sans" panose="020B0606030504020204" pitchFamily="34" charset="0"/>
              </a:rPr>
              <a:t>, die </a:t>
            </a:r>
          </a:p>
          <a:p>
            <a:pPr eaLnBrk="1" fontAlgn="auto" hangingPunct="1">
              <a:spcBef>
                <a:spcPts val="0"/>
              </a:spcBef>
              <a:spcAft>
                <a:spcPts val="0"/>
              </a:spcAft>
              <a:defRPr/>
            </a:pPr>
            <a:endParaRPr lang="it-IT" altLang="it-IT" sz="1600" kern="0" dirty="0">
              <a:solidFill>
                <a:srgbClr val="000000"/>
              </a:solidFill>
              <a:latin typeface="Open Sans" panose="020B0606030504020204" pitchFamily="34" charset="0"/>
              <a:cs typeface="Open Sans" panose="020B0606030504020204" pitchFamily="34" charset="0"/>
            </a:endParaRPr>
          </a:p>
          <a:p>
            <a:pPr marL="285750" indent="-285750" eaLnBrk="1" fontAlgn="auto" hangingPunct="1">
              <a:spcBef>
                <a:spcPts val="0"/>
              </a:spcBef>
              <a:spcAft>
                <a:spcPts val="0"/>
              </a:spcAft>
              <a:buFont typeface="Arial" panose="020B0604020202020204" pitchFamily="34" charset="0"/>
              <a:buChar char="•"/>
              <a:defRPr/>
            </a:pPr>
            <a:r>
              <a:rPr lang="it-IT" altLang="it-IT" sz="1600" kern="0" dirty="0" err="1">
                <a:solidFill>
                  <a:srgbClr val="000000"/>
                </a:solidFill>
                <a:latin typeface="Open Sans" panose="020B0606030504020204" pitchFamily="34" charset="0"/>
                <a:cs typeface="Open Sans" panose="020B0606030504020204" pitchFamily="34" charset="0"/>
              </a:rPr>
              <a:t>den</a:t>
            </a:r>
            <a:r>
              <a:rPr lang="it-IT" altLang="it-IT" sz="1600" kern="0" dirty="0">
                <a:solidFill>
                  <a:srgbClr val="000000"/>
                </a:solidFill>
                <a:latin typeface="Open Sans" panose="020B0606030504020204" pitchFamily="34" charset="0"/>
                <a:cs typeface="Open Sans" panose="020B0606030504020204" pitchFamily="34" charset="0"/>
              </a:rPr>
              <a:t> </a:t>
            </a:r>
            <a:r>
              <a:rPr lang="it-IT" altLang="it-IT" sz="1600" kern="0" dirty="0" err="1">
                <a:solidFill>
                  <a:srgbClr val="000000"/>
                </a:solidFill>
                <a:latin typeface="Open Sans" panose="020B0606030504020204" pitchFamily="34" charset="0"/>
                <a:cs typeface="Open Sans" panose="020B0606030504020204" pitchFamily="34" charset="0"/>
              </a:rPr>
              <a:t>Wissenschaften</a:t>
            </a:r>
            <a:r>
              <a:rPr lang="it-IT" altLang="it-IT" sz="1600" kern="0" dirty="0">
                <a:solidFill>
                  <a:srgbClr val="000000"/>
                </a:solidFill>
                <a:latin typeface="Open Sans" panose="020B0606030504020204" pitchFamily="34" charset="0"/>
                <a:cs typeface="Open Sans" panose="020B0606030504020204" pitchFamily="34" charset="0"/>
              </a:rPr>
              <a:t>,</a:t>
            </a:r>
          </a:p>
          <a:p>
            <a:pPr marL="285750" indent="-285750" eaLnBrk="1" fontAlgn="auto" hangingPunct="1">
              <a:spcBef>
                <a:spcPts val="0"/>
              </a:spcBef>
              <a:spcAft>
                <a:spcPts val="0"/>
              </a:spcAft>
              <a:buFont typeface="Arial" panose="020B0604020202020204" pitchFamily="34" charset="0"/>
              <a:buChar char="•"/>
              <a:defRPr/>
            </a:pPr>
            <a:r>
              <a:rPr lang="it-IT" altLang="it-IT" sz="1600" kern="0" dirty="0" err="1">
                <a:solidFill>
                  <a:srgbClr val="000000"/>
                </a:solidFill>
                <a:latin typeface="Open Sans" panose="020B0606030504020204" pitchFamily="34" charset="0"/>
                <a:cs typeface="Open Sans" panose="020B0606030504020204" pitchFamily="34" charset="0"/>
              </a:rPr>
              <a:t>der</a:t>
            </a:r>
            <a:r>
              <a:rPr lang="it-IT" altLang="it-IT" sz="1600" kern="0" dirty="0">
                <a:solidFill>
                  <a:srgbClr val="000000"/>
                </a:solidFill>
                <a:latin typeface="Open Sans" panose="020B0606030504020204" pitchFamily="34" charset="0"/>
                <a:cs typeface="Open Sans" panose="020B0606030504020204" pitchFamily="34" charset="0"/>
              </a:rPr>
              <a:t> </a:t>
            </a:r>
            <a:r>
              <a:rPr lang="it-IT" altLang="it-IT" sz="1600" kern="0" dirty="0" err="1">
                <a:solidFill>
                  <a:srgbClr val="000000"/>
                </a:solidFill>
                <a:latin typeface="Open Sans" panose="020B0606030504020204" pitchFamily="34" charset="0"/>
                <a:cs typeface="Open Sans" panose="020B0606030504020204" pitchFamily="34" charset="0"/>
              </a:rPr>
              <a:t>Literatur</a:t>
            </a:r>
            <a:r>
              <a:rPr lang="it-IT" altLang="it-IT" sz="1600" kern="0" dirty="0">
                <a:solidFill>
                  <a:srgbClr val="000000"/>
                </a:solidFill>
                <a:latin typeface="Open Sans" panose="020B0606030504020204" pitchFamily="34" charset="0"/>
                <a:cs typeface="Open Sans" panose="020B0606030504020204" pitchFamily="34" charset="0"/>
              </a:rPr>
              <a:t>,</a:t>
            </a:r>
          </a:p>
          <a:p>
            <a:pPr marL="285750" indent="-285750" eaLnBrk="1" fontAlgn="auto" hangingPunct="1">
              <a:spcBef>
                <a:spcPts val="0"/>
              </a:spcBef>
              <a:spcAft>
                <a:spcPts val="0"/>
              </a:spcAft>
              <a:buFont typeface="Arial" panose="020B0604020202020204" pitchFamily="34" charset="0"/>
              <a:buChar char="•"/>
              <a:defRPr/>
            </a:pPr>
            <a:r>
              <a:rPr lang="it-IT" altLang="it-IT" sz="1600" kern="0" dirty="0" err="1">
                <a:latin typeface="Open Sans" panose="020B0606030504020204" pitchFamily="34" charset="0"/>
                <a:cs typeface="Open Sans" panose="020B0606030504020204" pitchFamily="34" charset="0"/>
              </a:rPr>
              <a:t>der</a:t>
            </a:r>
            <a:r>
              <a:rPr lang="it-IT" altLang="it-IT" sz="1600" kern="0" dirty="0">
                <a:latin typeface="Open Sans" panose="020B0606030504020204" pitchFamily="34" charset="0"/>
                <a:cs typeface="Open Sans" panose="020B0606030504020204" pitchFamily="34" charset="0"/>
              </a:rPr>
              <a:t> </a:t>
            </a:r>
            <a:r>
              <a:rPr lang="it-IT" altLang="it-IT" sz="1600" kern="0" dirty="0" err="1">
                <a:latin typeface="Open Sans" panose="020B0606030504020204" pitchFamily="34" charset="0"/>
                <a:cs typeface="Open Sans" panose="020B0606030504020204" pitchFamily="34" charset="0"/>
              </a:rPr>
              <a:t>Musik</a:t>
            </a:r>
            <a:r>
              <a:rPr lang="it-IT" altLang="it-IT" sz="1600" kern="0" dirty="0">
                <a:latin typeface="Open Sans" panose="020B0606030504020204" pitchFamily="34" charset="0"/>
                <a:cs typeface="Open Sans" panose="020B0606030504020204" pitchFamily="34" charset="0"/>
              </a:rPr>
              <a:t>,</a:t>
            </a:r>
          </a:p>
          <a:p>
            <a:pPr marL="285750" indent="-285750" eaLnBrk="1" fontAlgn="auto" hangingPunct="1">
              <a:spcBef>
                <a:spcPts val="0"/>
              </a:spcBef>
              <a:spcAft>
                <a:spcPts val="0"/>
              </a:spcAft>
              <a:buFont typeface="Arial" panose="020B0604020202020204" pitchFamily="34" charset="0"/>
              <a:buChar char="•"/>
              <a:defRPr/>
            </a:pPr>
            <a:r>
              <a:rPr lang="it-IT" altLang="it-IT" sz="1600" kern="0" dirty="0" err="1">
                <a:latin typeface="Open Sans" panose="020B0606030504020204" pitchFamily="34" charset="0"/>
                <a:cs typeface="Open Sans" panose="020B0606030504020204" pitchFamily="34" charset="0"/>
              </a:rPr>
              <a:t>den</a:t>
            </a:r>
            <a:r>
              <a:rPr lang="it-IT" altLang="it-IT" sz="1600" kern="0" dirty="0">
                <a:latin typeface="Open Sans" panose="020B0606030504020204" pitchFamily="34" charset="0"/>
                <a:cs typeface="Open Sans" panose="020B0606030504020204" pitchFamily="34" charset="0"/>
              </a:rPr>
              <a:t> </a:t>
            </a:r>
            <a:r>
              <a:rPr lang="it-IT" altLang="it-IT" sz="1600" kern="0" dirty="0" err="1">
                <a:latin typeface="Open Sans" panose="020B0606030504020204" pitchFamily="34" charset="0"/>
                <a:cs typeface="Open Sans" panose="020B0606030504020204" pitchFamily="34" charset="0"/>
              </a:rPr>
              <a:t>bildenden</a:t>
            </a:r>
            <a:r>
              <a:rPr lang="it-IT" altLang="it-IT" sz="1600" kern="0" dirty="0">
                <a:latin typeface="Open Sans" panose="020B0606030504020204" pitchFamily="34" charset="0"/>
                <a:cs typeface="Open Sans" panose="020B0606030504020204" pitchFamily="34" charset="0"/>
              </a:rPr>
              <a:t> </a:t>
            </a:r>
            <a:r>
              <a:rPr lang="it-IT" altLang="it-IT" sz="1600" kern="0" dirty="0" err="1">
                <a:latin typeface="Open Sans" panose="020B0606030504020204" pitchFamily="34" charset="0"/>
                <a:cs typeface="Open Sans" panose="020B0606030504020204" pitchFamily="34" charset="0"/>
              </a:rPr>
              <a:t>Künsten</a:t>
            </a:r>
            <a:r>
              <a:rPr lang="it-IT" altLang="it-IT" sz="1600" kern="0" dirty="0">
                <a:solidFill>
                  <a:srgbClr val="000000"/>
                </a:solidFill>
                <a:latin typeface="Open Sans" panose="020B0606030504020204" pitchFamily="34" charset="0"/>
                <a:cs typeface="Open Sans" panose="020B0606030504020204" pitchFamily="34" charset="0"/>
              </a:rPr>
              <a:t>,</a:t>
            </a:r>
          </a:p>
          <a:p>
            <a:pPr marL="285750" indent="-285750" eaLnBrk="1" fontAlgn="auto" hangingPunct="1">
              <a:spcBef>
                <a:spcPts val="0"/>
              </a:spcBef>
              <a:spcAft>
                <a:spcPts val="0"/>
              </a:spcAft>
              <a:buFont typeface="Arial" panose="020B0604020202020204" pitchFamily="34" charset="0"/>
              <a:buChar char="•"/>
              <a:defRPr/>
            </a:pPr>
            <a:r>
              <a:rPr lang="it-IT" altLang="it-IT" sz="1600" kern="0" dirty="0" err="1">
                <a:solidFill>
                  <a:srgbClr val="000000"/>
                </a:solidFill>
                <a:latin typeface="Open Sans" panose="020B0606030504020204" pitchFamily="34" charset="0"/>
                <a:cs typeface="Open Sans" panose="020B0606030504020204" pitchFamily="34" charset="0"/>
              </a:rPr>
              <a:t>der</a:t>
            </a:r>
            <a:r>
              <a:rPr lang="it-IT" altLang="it-IT" sz="1600" kern="0" dirty="0">
                <a:solidFill>
                  <a:srgbClr val="000000"/>
                </a:solidFill>
                <a:latin typeface="Open Sans" panose="020B0606030504020204" pitchFamily="34" charset="0"/>
                <a:cs typeface="Open Sans" panose="020B0606030504020204" pitchFamily="34" charset="0"/>
              </a:rPr>
              <a:t> </a:t>
            </a:r>
            <a:r>
              <a:rPr lang="it-IT" altLang="it-IT" sz="1600" kern="0" dirty="0" err="1">
                <a:solidFill>
                  <a:srgbClr val="000000"/>
                </a:solidFill>
                <a:latin typeface="Open Sans" panose="020B0606030504020204" pitchFamily="34" charset="0"/>
                <a:cs typeface="Open Sans" panose="020B0606030504020204" pitchFamily="34" charset="0"/>
              </a:rPr>
              <a:t>Architektur</a:t>
            </a:r>
            <a:endParaRPr lang="it-IT" altLang="it-IT" sz="1600" kern="0" dirty="0">
              <a:solidFill>
                <a:srgbClr val="000000"/>
              </a:solidFill>
              <a:latin typeface="Open Sans" panose="020B0606030504020204" pitchFamily="34" charset="0"/>
              <a:cs typeface="Open Sans" panose="020B0606030504020204" pitchFamily="34" charset="0"/>
            </a:endParaRPr>
          </a:p>
          <a:p>
            <a:pPr marL="285750" indent="-285750" eaLnBrk="1" fontAlgn="auto" hangingPunct="1">
              <a:spcBef>
                <a:spcPts val="0"/>
              </a:spcBef>
              <a:spcAft>
                <a:spcPts val="0"/>
              </a:spcAft>
              <a:buFont typeface="Arial" panose="020B0604020202020204" pitchFamily="34" charset="0"/>
              <a:buChar char="•"/>
              <a:defRPr/>
            </a:pPr>
            <a:r>
              <a:rPr lang="it-IT" altLang="it-IT" sz="1600" kern="0" dirty="0" err="1">
                <a:solidFill>
                  <a:srgbClr val="000000"/>
                </a:solidFill>
                <a:latin typeface="Open Sans" panose="020B0606030504020204" pitchFamily="34" charset="0"/>
                <a:cs typeface="Open Sans" panose="020B0606030504020204" pitchFamily="34" charset="0"/>
              </a:rPr>
              <a:t>dem</a:t>
            </a:r>
            <a:r>
              <a:rPr lang="it-IT" altLang="it-IT" sz="1600" kern="0" dirty="0">
                <a:solidFill>
                  <a:srgbClr val="000000"/>
                </a:solidFill>
                <a:latin typeface="Open Sans" panose="020B0606030504020204" pitchFamily="34" charset="0"/>
                <a:cs typeface="Open Sans" panose="020B0606030504020204" pitchFamily="34" charset="0"/>
              </a:rPr>
              <a:t> Theater und </a:t>
            </a:r>
          </a:p>
          <a:p>
            <a:pPr marL="285750" indent="-285750" eaLnBrk="1" fontAlgn="auto" hangingPunct="1">
              <a:spcBef>
                <a:spcPts val="0"/>
              </a:spcBef>
              <a:spcAft>
                <a:spcPts val="0"/>
              </a:spcAft>
              <a:buFont typeface="Arial" panose="020B0604020202020204" pitchFamily="34" charset="0"/>
              <a:buChar char="•"/>
              <a:defRPr/>
            </a:pPr>
            <a:r>
              <a:rPr lang="it-IT" altLang="it-IT" sz="1600" kern="0" dirty="0" err="1">
                <a:solidFill>
                  <a:srgbClr val="000000"/>
                </a:solidFill>
                <a:latin typeface="Open Sans" panose="020B0606030504020204" pitchFamily="34" charset="0"/>
                <a:cs typeface="Open Sans" panose="020B0606030504020204" pitchFamily="34" charset="0"/>
              </a:rPr>
              <a:t>den</a:t>
            </a:r>
            <a:r>
              <a:rPr lang="it-IT" altLang="it-IT" sz="1600" kern="0" dirty="0">
                <a:solidFill>
                  <a:srgbClr val="000000"/>
                </a:solidFill>
                <a:latin typeface="Open Sans" panose="020B0606030504020204" pitchFamily="34" charset="0"/>
                <a:cs typeface="Open Sans" panose="020B0606030504020204" pitchFamily="34" charset="0"/>
              </a:rPr>
              <a:t> </a:t>
            </a:r>
            <a:r>
              <a:rPr lang="it-IT" altLang="it-IT" sz="1600" kern="0" dirty="0" err="1">
                <a:solidFill>
                  <a:srgbClr val="000000"/>
                </a:solidFill>
                <a:latin typeface="Open Sans" panose="020B0606030504020204" pitchFamily="34" charset="0"/>
                <a:cs typeface="Open Sans" panose="020B0606030504020204" pitchFamily="34" charset="0"/>
              </a:rPr>
              <a:t>Filmschaffenden</a:t>
            </a:r>
            <a:endParaRPr lang="it-IT" altLang="it-IT" sz="1600" kern="0" dirty="0">
              <a:solidFill>
                <a:srgbClr val="000000"/>
              </a:solidFill>
              <a:latin typeface="Open Sans" panose="020B0606030504020204" pitchFamily="34" charset="0"/>
              <a:cs typeface="Open Sans" panose="020B0606030504020204" pitchFamily="34" charset="0"/>
            </a:endParaRPr>
          </a:p>
          <a:p>
            <a:pPr marL="285750" indent="-285750" eaLnBrk="1" fontAlgn="auto" hangingPunct="1">
              <a:spcBef>
                <a:spcPts val="0"/>
              </a:spcBef>
              <a:spcAft>
                <a:spcPts val="0"/>
              </a:spcAft>
              <a:buFont typeface="Arial" panose="020B0604020202020204" pitchFamily="34" charset="0"/>
              <a:buChar char="•"/>
              <a:defRPr/>
            </a:pPr>
            <a:endParaRPr lang="it-IT" altLang="it-IT" sz="1600" kern="0" dirty="0">
              <a:solidFill>
                <a:srgbClr val="000000"/>
              </a:solidFill>
              <a:latin typeface="Open Sans" panose="020B0606030504020204" pitchFamily="34" charset="0"/>
              <a:cs typeface="Open Sans" panose="020B0606030504020204" pitchFamily="34" charset="0"/>
            </a:endParaRPr>
          </a:p>
          <a:p>
            <a:pPr eaLnBrk="1" fontAlgn="auto" hangingPunct="1">
              <a:spcBef>
                <a:spcPts val="0"/>
              </a:spcBef>
              <a:spcAft>
                <a:spcPts val="0"/>
              </a:spcAft>
              <a:defRPr/>
            </a:pPr>
            <a:r>
              <a:rPr lang="it-IT" altLang="it-IT" sz="1600" kern="0" dirty="0" err="1">
                <a:solidFill>
                  <a:srgbClr val="000000"/>
                </a:solidFill>
                <a:latin typeface="Open Sans" panose="020B0606030504020204" pitchFamily="34" charset="0"/>
                <a:cs typeface="Open Sans" panose="020B0606030504020204" pitchFamily="34" charset="0"/>
              </a:rPr>
              <a:t>zuzurechnen</a:t>
            </a:r>
            <a:r>
              <a:rPr lang="it-IT" altLang="it-IT" sz="1600" kern="0" dirty="0">
                <a:solidFill>
                  <a:srgbClr val="000000"/>
                </a:solidFill>
                <a:latin typeface="Open Sans" panose="020B0606030504020204" pitchFamily="34" charset="0"/>
                <a:cs typeface="Open Sans" panose="020B0606030504020204" pitchFamily="34" charset="0"/>
              </a:rPr>
              <a:t> </a:t>
            </a:r>
            <a:r>
              <a:rPr lang="it-IT" altLang="it-IT" sz="1600" kern="0" dirty="0" err="1">
                <a:solidFill>
                  <a:srgbClr val="000000"/>
                </a:solidFill>
                <a:latin typeface="Open Sans" panose="020B0606030504020204" pitchFamily="34" charset="0"/>
                <a:cs typeface="Open Sans" panose="020B0606030504020204" pitchFamily="34" charset="0"/>
              </a:rPr>
              <a:t>sind</a:t>
            </a:r>
            <a:r>
              <a:rPr lang="it-IT" altLang="it-IT" sz="1600" kern="0" dirty="0">
                <a:solidFill>
                  <a:srgbClr val="000000"/>
                </a:solidFill>
                <a:latin typeface="Open Sans" panose="020B0606030504020204" pitchFamily="34" charset="0"/>
                <a:cs typeface="Open Sans" panose="020B0606030504020204" pitchFamily="34" charset="0"/>
              </a:rPr>
              <a:t>.</a:t>
            </a:r>
          </a:p>
          <a:p>
            <a:pPr eaLnBrk="1" fontAlgn="auto" hangingPunct="1">
              <a:spcBef>
                <a:spcPts val="0"/>
              </a:spcBef>
              <a:spcAft>
                <a:spcPts val="0"/>
              </a:spcAft>
              <a:defRPr/>
            </a:pPr>
            <a:endParaRPr lang="it-IT" altLang="it-IT" kern="0" dirty="0">
              <a:solidFill>
                <a:srgbClr val="000000"/>
              </a:solidFill>
              <a:latin typeface="Open Sans" panose="020B0606030504020204" pitchFamily="34" charset="0"/>
              <a:cs typeface="Open Sans" panose="020B0606030504020204" pitchFamily="34" charset="0"/>
            </a:endParaRPr>
          </a:p>
          <a:p>
            <a:pPr eaLnBrk="1" fontAlgn="auto" hangingPunct="1">
              <a:spcBef>
                <a:spcPts val="0"/>
              </a:spcBef>
              <a:spcAft>
                <a:spcPts val="0"/>
              </a:spcAft>
              <a:defRPr/>
            </a:pPr>
            <a:endParaRPr lang="it-IT" altLang="it-IT" b="1" kern="0" dirty="0">
              <a:solidFill>
                <a:srgbClr val="000000"/>
              </a:solidFill>
              <a:latin typeface="Open Sans" panose="020B0606030504020204" pitchFamily="34" charset="0"/>
              <a:cs typeface="Open Sans" panose="020B0606030504020204" pitchFamily="34" charset="0"/>
            </a:endParaRPr>
          </a:p>
        </p:txBody>
      </p:sp>
      <p:sp>
        <p:nvSpPr>
          <p:cNvPr id="25603" name="Text Box 5">
            <a:extLst>
              <a:ext uri="{FF2B5EF4-FFF2-40B4-BE49-F238E27FC236}">
                <a16:creationId xmlns:a16="http://schemas.microsoft.com/office/drawing/2014/main" id="{32663F2E-99AA-4A62-8520-83A13DD00861}"/>
              </a:ext>
            </a:extLst>
          </p:cNvPr>
          <p:cNvSpPr txBox="1">
            <a:spLocks noChangeArrowheads="1"/>
          </p:cNvSpPr>
          <p:nvPr/>
        </p:nvSpPr>
        <p:spPr bwMode="auto">
          <a:xfrm>
            <a:off x="458788" y="476250"/>
            <a:ext cx="8226425" cy="1146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5268" rIns="0" bIns="0" anchor="ctr"/>
          <a:lstStyle>
            <a:lvl1pPr defTabSz="407988">
              <a:spcBef>
                <a:spcPct val="20000"/>
              </a:spcBef>
              <a:buChar char="•"/>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a:solidFill>
                  <a:schemeClr val="tx1"/>
                </a:solidFill>
                <a:latin typeface="Arial" panose="020B0604020202020204" pitchFamily="34" charset="0"/>
                <a:cs typeface="Arial" panose="020B0604020202020204" pitchFamily="34" charset="0"/>
              </a:defRPr>
            </a:lvl1pPr>
            <a:lvl2pPr marL="674688" indent="-260350" defTabSz="407988">
              <a:spcBef>
                <a:spcPct val="20000"/>
              </a:spcBef>
              <a:buChar char="–"/>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a:solidFill>
                  <a:schemeClr val="tx1"/>
                </a:solidFill>
                <a:latin typeface="Arial" panose="020B0604020202020204" pitchFamily="34" charset="0"/>
                <a:cs typeface="Arial" panose="020B0604020202020204" pitchFamily="34" charset="0"/>
              </a:defRPr>
            </a:lvl2pPr>
            <a:lvl3pPr marL="1036638" indent="-207963" defTabSz="407988">
              <a:spcBef>
                <a:spcPct val="20000"/>
              </a:spcBef>
              <a:buChar char="•"/>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1600">
                <a:solidFill>
                  <a:schemeClr val="tx1"/>
                </a:solidFill>
                <a:latin typeface="Arial" panose="020B0604020202020204" pitchFamily="34" charset="0"/>
                <a:cs typeface="Arial" panose="020B0604020202020204" pitchFamily="34" charset="0"/>
              </a:defRPr>
            </a:lvl3pPr>
            <a:lvl4pPr marL="1450975" indent="-206375" defTabSz="407988">
              <a:spcBef>
                <a:spcPct val="20000"/>
              </a:spcBef>
              <a:buChar char="–"/>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1400">
                <a:solidFill>
                  <a:schemeClr val="tx1"/>
                </a:solidFill>
                <a:latin typeface="Arial" panose="020B0604020202020204" pitchFamily="34" charset="0"/>
                <a:cs typeface="Arial" panose="020B0604020202020204" pitchFamily="34" charset="0"/>
              </a:defRPr>
            </a:lvl4pPr>
            <a:lvl5pPr marL="1866900" indent="-207963" defTabSz="407988">
              <a:spcBef>
                <a:spcPct val="20000"/>
              </a:spcBef>
              <a:buChar char="»"/>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1200">
                <a:solidFill>
                  <a:schemeClr val="tx1"/>
                </a:solidFill>
                <a:latin typeface="Arial" panose="020B0604020202020204" pitchFamily="34" charset="0"/>
                <a:cs typeface="Arial" panose="020B0604020202020204" pitchFamily="34" charset="0"/>
              </a:defRPr>
            </a:lvl5pPr>
            <a:lvl6pPr marL="2324100" indent="-207963" defTabSz="407988" eaLnBrk="0" fontAlgn="base" hangingPunct="0">
              <a:spcBef>
                <a:spcPct val="20000"/>
              </a:spcBef>
              <a:spcAft>
                <a:spcPct val="0"/>
              </a:spcAft>
              <a:buChar char="»"/>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1200">
                <a:solidFill>
                  <a:schemeClr val="tx1"/>
                </a:solidFill>
                <a:latin typeface="Arial" panose="020B0604020202020204" pitchFamily="34" charset="0"/>
                <a:cs typeface="Arial" panose="020B0604020202020204" pitchFamily="34" charset="0"/>
              </a:defRPr>
            </a:lvl6pPr>
            <a:lvl7pPr marL="2781300" indent="-207963" defTabSz="407988" eaLnBrk="0" fontAlgn="base" hangingPunct="0">
              <a:spcBef>
                <a:spcPct val="20000"/>
              </a:spcBef>
              <a:spcAft>
                <a:spcPct val="0"/>
              </a:spcAft>
              <a:buChar char="»"/>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1200">
                <a:solidFill>
                  <a:schemeClr val="tx1"/>
                </a:solidFill>
                <a:latin typeface="Arial" panose="020B0604020202020204" pitchFamily="34" charset="0"/>
                <a:cs typeface="Arial" panose="020B0604020202020204" pitchFamily="34" charset="0"/>
              </a:defRPr>
            </a:lvl7pPr>
            <a:lvl8pPr marL="3238500" indent="-207963" defTabSz="407988" eaLnBrk="0" fontAlgn="base" hangingPunct="0">
              <a:spcBef>
                <a:spcPct val="20000"/>
              </a:spcBef>
              <a:spcAft>
                <a:spcPct val="0"/>
              </a:spcAft>
              <a:buChar char="»"/>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1200">
                <a:solidFill>
                  <a:schemeClr val="tx1"/>
                </a:solidFill>
                <a:latin typeface="Arial" panose="020B0604020202020204" pitchFamily="34" charset="0"/>
                <a:cs typeface="Arial" panose="020B0604020202020204" pitchFamily="34" charset="0"/>
              </a:defRPr>
            </a:lvl8pPr>
            <a:lvl9pPr marL="3695700" indent="-207963" defTabSz="407988" eaLnBrk="0" fontAlgn="base" hangingPunct="0">
              <a:spcBef>
                <a:spcPct val="20000"/>
              </a:spcBef>
              <a:spcAft>
                <a:spcPct val="0"/>
              </a:spcAft>
              <a:buChar char="»"/>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1200">
                <a:solidFill>
                  <a:schemeClr val="tx1"/>
                </a:solidFill>
                <a:latin typeface="Arial" panose="020B0604020202020204" pitchFamily="34" charset="0"/>
                <a:cs typeface="Arial" panose="020B0604020202020204" pitchFamily="34" charset="0"/>
              </a:defRPr>
            </a:lvl9pPr>
          </a:lstStyle>
          <a:p>
            <a:pPr algn="ctr" eaLnBrk="1">
              <a:lnSpc>
                <a:spcPct val="93000"/>
              </a:lnSpc>
              <a:spcBef>
                <a:spcPct val="0"/>
              </a:spcBef>
              <a:buFontTx/>
              <a:buNone/>
            </a:pPr>
            <a:r>
              <a:rPr lang="it-IT" altLang="it-IT" sz="3000" b="1">
                <a:solidFill>
                  <a:srgbClr val="000000"/>
                </a:solidFill>
                <a:latin typeface="Open Sans" panose="020B0606030504020204" pitchFamily="34" charset="0"/>
                <a:cs typeface="Open Sans" panose="020B0606030504020204" pitchFamily="34" charset="0"/>
              </a:rPr>
              <a:t>Gegenstand des Urheberrechtes</a:t>
            </a:r>
          </a:p>
        </p:txBody>
      </p:sp>
    </p:spTree>
    <p:extLst>
      <p:ext uri="{BB962C8B-B14F-4D97-AF65-F5344CB8AC3E}">
        <p14:creationId xmlns:p14="http://schemas.microsoft.com/office/powerpoint/2010/main" val="473650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0">
            <a:extLst>
              <a:ext uri="{FF2B5EF4-FFF2-40B4-BE49-F238E27FC236}">
                <a16:creationId xmlns:a16="http://schemas.microsoft.com/office/drawing/2014/main" id="{DF611F84-1742-4CC5-942E-7D98DBE1B447}"/>
              </a:ext>
            </a:extLst>
          </p:cNvPr>
          <p:cNvSpPr>
            <a:spLocks noGrp="1" noChangeArrowheads="1"/>
          </p:cNvSpPr>
          <p:nvPr>
            <p:ph idx="1"/>
          </p:nvPr>
        </p:nvSpPr>
        <p:spPr>
          <a:xfrm>
            <a:off x="395288" y="2636838"/>
            <a:ext cx="8229600" cy="3949700"/>
          </a:xfrm>
        </p:spPr>
        <p:txBody>
          <a:bodyPr/>
          <a:lstStyle/>
          <a:p>
            <a:pPr marL="0" indent="0" algn="ctr">
              <a:spcBef>
                <a:spcPct val="50000"/>
              </a:spcBef>
              <a:buFontTx/>
              <a:buNone/>
            </a:pPr>
            <a:r>
              <a:rPr lang="it-IT" altLang="en-US" sz="3600" b="1">
                <a:solidFill>
                  <a:srgbClr val="CD0E16"/>
                </a:solidFill>
                <a:latin typeface="Open Sans" panose="020B0606030504020204" pitchFamily="34" charset="0"/>
                <a:cs typeface="Open Sans" panose="020B0606030504020204" pitchFamily="34" charset="0"/>
                <a:hlinkClick r:id="rId2"/>
              </a:rPr>
              <a:t>www.provinz.bz.it</a:t>
            </a:r>
            <a:endParaRPr lang="it-IT" altLang="en-US" sz="3600" b="1">
              <a:solidFill>
                <a:srgbClr val="CD0E16"/>
              </a:solidFill>
              <a:latin typeface="Open Sans" panose="020B0606030504020204" pitchFamily="34" charset="0"/>
              <a:cs typeface="Open Sans" panose="020B0606030504020204" pitchFamily="34" charset="0"/>
            </a:endParaRPr>
          </a:p>
          <a:p>
            <a:pPr marL="0" indent="0">
              <a:spcBef>
                <a:spcPct val="50000"/>
              </a:spcBef>
              <a:buFontTx/>
              <a:buNone/>
            </a:pPr>
            <a:endParaRPr lang="it-IT" altLang="en-US" sz="3600" b="1">
              <a:solidFill>
                <a:srgbClr val="CD0E16"/>
              </a:solidFill>
              <a:latin typeface="Open Sans" panose="020B0606030504020204" pitchFamily="34" charset="0"/>
              <a:cs typeface="Open Sans" panose="020B0606030504020204" pitchFamily="34" charset="0"/>
            </a:endParaRPr>
          </a:p>
          <a:p>
            <a:pPr marL="0" indent="0" algn="ctr">
              <a:spcBef>
                <a:spcPct val="50000"/>
              </a:spcBef>
              <a:buFontTx/>
              <a:buNone/>
            </a:pPr>
            <a:r>
              <a:rPr lang="it-IT" altLang="en-US" sz="2400" b="1">
                <a:solidFill>
                  <a:schemeClr val="tx2"/>
                </a:solidFill>
                <a:latin typeface="Open Sans" panose="020B0606030504020204" pitchFamily="34" charset="0"/>
                <a:cs typeface="Open Sans" panose="020B0606030504020204" pitchFamily="34" charset="0"/>
              </a:rPr>
              <a:t>Erst seit 2015 hat das Land einen eigenen Internetauftritt!</a:t>
            </a:r>
          </a:p>
          <a:p>
            <a:pPr marL="0" indent="0" eaLnBrk="1" hangingPunct="1"/>
            <a:endParaRPr lang="en-US" altLang="de-DE" sz="2400" b="1">
              <a:solidFill>
                <a:schemeClr val="tx2"/>
              </a:solidFill>
              <a:latin typeface="Open Sans" panose="020B0606030504020204" pitchFamily="34" charset="0"/>
              <a:cs typeface="Open Sans" panose="020B0606030504020204" pitchFamily="34" charset="0"/>
            </a:endParaRPr>
          </a:p>
        </p:txBody>
      </p:sp>
      <p:sp>
        <p:nvSpPr>
          <p:cNvPr id="19459" name="Rectangle 2">
            <a:extLst>
              <a:ext uri="{FF2B5EF4-FFF2-40B4-BE49-F238E27FC236}">
                <a16:creationId xmlns:a16="http://schemas.microsoft.com/office/drawing/2014/main" id="{03F893CA-8862-491F-BA0D-801144725604}"/>
              </a:ext>
            </a:extLst>
          </p:cNvPr>
          <p:cNvSpPr>
            <a:spLocks noGrp="1" noChangeArrowheads="1"/>
          </p:cNvSpPr>
          <p:nvPr>
            <p:ph type="title"/>
          </p:nvPr>
        </p:nvSpPr>
        <p:spPr>
          <a:xfrm>
            <a:off x="468313" y="1052513"/>
            <a:ext cx="8229600" cy="1081087"/>
          </a:xfrm>
        </p:spPr>
        <p:txBody>
          <a:bodyPr>
            <a:normAutofit fontScale="90000"/>
          </a:bodyPr>
          <a:lstStyle/>
          <a:p>
            <a:pPr eaLnBrk="1" hangingPunct="1"/>
            <a:r>
              <a:rPr lang="de-DE" altLang="en-US"/>
              <a:t>Die neuen Internetseiten des Landes: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7EB53F4E-95B6-4EC6-A90C-E93B38F35921}"/>
              </a:ext>
            </a:extLst>
          </p:cNvPr>
          <p:cNvSpPr>
            <a:spLocks noGrp="1" noChangeArrowheads="1"/>
          </p:cNvSpPr>
          <p:nvPr>
            <p:ph type="title" idx="4294967295"/>
          </p:nvPr>
        </p:nvSpPr>
        <p:spPr>
          <a:xfrm>
            <a:off x="395288" y="620713"/>
            <a:ext cx="8229600" cy="1081087"/>
          </a:xfrm>
        </p:spPr>
        <p:txBody>
          <a:bodyPr>
            <a:normAutofit/>
          </a:bodyPr>
          <a:lstStyle/>
          <a:p>
            <a:r>
              <a:rPr lang="de-DE" altLang="it-IT" sz="3000" b="1" dirty="0">
                <a:latin typeface="Open Sans" panose="020B0606030504020204" pitchFamily="34" charset="0"/>
              </a:rPr>
              <a:t>Urheberrecht</a:t>
            </a:r>
          </a:p>
        </p:txBody>
      </p:sp>
      <p:sp>
        <p:nvSpPr>
          <p:cNvPr id="28675" name="Rectangle 3">
            <a:extLst>
              <a:ext uri="{FF2B5EF4-FFF2-40B4-BE49-F238E27FC236}">
                <a16:creationId xmlns:a16="http://schemas.microsoft.com/office/drawing/2014/main" id="{751213C6-6037-4AAC-943E-F6C1CAA11C75}"/>
              </a:ext>
            </a:extLst>
          </p:cNvPr>
          <p:cNvSpPr>
            <a:spLocks noGrp="1" noChangeArrowheads="1"/>
          </p:cNvSpPr>
          <p:nvPr>
            <p:ph type="body" idx="4294967295"/>
          </p:nvPr>
        </p:nvSpPr>
        <p:spPr>
          <a:xfrm>
            <a:off x="323850" y="1762432"/>
            <a:ext cx="7848600" cy="4762193"/>
          </a:xfrm>
        </p:spPr>
        <p:txBody>
          <a:bodyPr>
            <a:normAutofit/>
          </a:bodyPr>
          <a:lstStyle/>
          <a:p>
            <a:pPr marL="0" indent="0">
              <a:buFontTx/>
              <a:buNone/>
              <a:defRPr/>
            </a:pPr>
            <a:r>
              <a:rPr lang="de-DE" altLang="it-IT" sz="1600" dirty="0">
                <a:latin typeface="Open Sans" panose="020B0606030504020204" pitchFamily="34" charset="0"/>
                <a:cs typeface="Open Sans" panose="020B0606030504020204" pitchFamily="34" charset="0"/>
              </a:rPr>
              <a:t>Das </a:t>
            </a:r>
            <a:r>
              <a:rPr lang="de-DE" altLang="it-IT" sz="1600" dirty="0">
                <a:solidFill>
                  <a:srgbClr val="FF0000"/>
                </a:solidFill>
                <a:latin typeface="Open Sans" panose="020B0606030504020204" pitchFamily="34" charset="0"/>
                <a:cs typeface="Open Sans" panose="020B0606030504020204" pitchFamily="34" charset="0"/>
              </a:rPr>
              <a:t>Recht zur wirtschaftlichen Verwendung:</a:t>
            </a:r>
            <a:endParaRPr lang="de-DE" altLang="it-IT" sz="1600" dirty="0">
              <a:solidFill>
                <a:schemeClr val="tx2"/>
              </a:solidFill>
              <a:latin typeface="Open Sans" panose="020B0606030504020204" pitchFamily="34" charset="0"/>
              <a:cs typeface="Open Sans" panose="020B0606030504020204" pitchFamily="34" charset="0"/>
            </a:endParaRPr>
          </a:p>
          <a:p>
            <a:pPr marL="0" indent="0">
              <a:buFontTx/>
              <a:buNone/>
              <a:defRPr/>
            </a:pPr>
            <a:endParaRPr lang="de-DE" altLang="it-IT" sz="1600" dirty="0">
              <a:latin typeface="Open Sans" panose="020B0606030504020204" pitchFamily="34" charset="0"/>
              <a:cs typeface="Open Sans" panose="020B0606030504020204" pitchFamily="34" charset="0"/>
            </a:endParaRPr>
          </a:p>
          <a:p>
            <a:pPr marL="0" indent="0">
              <a:defRPr/>
            </a:pPr>
            <a:r>
              <a:rPr lang="de-DE" altLang="it-IT" sz="1600" dirty="0">
                <a:latin typeface="Open Sans" panose="020B0606030504020204" pitchFamily="34" charset="0"/>
                <a:cs typeface="Open Sans" panose="020B0606030504020204" pitchFamily="34" charset="0"/>
              </a:rPr>
              <a:t> </a:t>
            </a:r>
            <a:r>
              <a:rPr lang="de-DE" altLang="it-IT" sz="1600" b="1" dirty="0">
                <a:latin typeface="Open Sans" panose="020B0606030504020204" pitchFamily="34" charset="0"/>
                <a:cs typeface="Open Sans" panose="020B0606030504020204" pitchFamily="34" charset="0"/>
              </a:rPr>
              <a:t>gehört dem Autor</a:t>
            </a:r>
            <a:r>
              <a:rPr lang="de-DE" altLang="it-IT" sz="1600" dirty="0">
                <a:latin typeface="Open Sans" panose="020B0606030504020204" pitchFamily="34" charset="0"/>
                <a:cs typeface="Open Sans" panose="020B0606030504020204" pitchFamily="34" charset="0"/>
              </a:rPr>
              <a:t>, kann aber einer anderen Person (Lizenznehmer) gegen Entgelt oder kostenlos abgetreten werden.</a:t>
            </a:r>
          </a:p>
          <a:p>
            <a:pPr marL="0" indent="0">
              <a:buFontTx/>
              <a:buNone/>
              <a:defRPr/>
            </a:pPr>
            <a:endParaRPr lang="de-DE" altLang="it-IT" sz="1600" dirty="0">
              <a:latin typeface="Open Sans" panose="020B0606030504020204" pitchFamily="34" charset="0"/>
              <a:cs typeface="Open Sans" panose="020B0606030504020204" pitchFamily="34" charset="0"/>
            </a:endParaRPr>
          </a:p>
          <a:p>
            <a:pPr marL="0" indent="0">
              <a:defRPr/>
            </a:pPr>
            <a:r>
              <a:rPr lang="de-DE" altLang="it-IT" sz="1600" dirty="0">
                <a:latin typeface="Open Sans" panose="020B0606030504020204" pitchFamily="34" charset="0"/>
                <a:cs typeface="Open Sans" panose="020B0606030504020204" pitchFamily="34" charset="0"/>
              </a:rPr>
              <a:t> gilt </a:t>
            </a:r>
            <a:r>
              <a:rPr lang="de-DE" altLang="it-IT" sz="1600" b="1" dirty="0">
                <a:latin typeface="Open Sans" panose="020B0606030504020204" pitchFamily="34" charset="0"/>
                <a:cs typeface="Open Sans" panose="020B0606030504020204" pitchFamily="34" charset="0"/>
              </a:rPr>
              <a:t>nicht</a:t>
            </a:r>
            <a:r>
              <a:rPr lang="de-DE" altLang="it-IT" sz="1600" dirty="0">
                <a:latin typeface="Open Sans" panose="020B0606030504020204" pitchFamily="34" charset="0"/>
                <a:cs typeface="Open Sans" panose="020B0606030504020204" pitchFamily="34" charset="0"/>
              </a:rPr>
              <a:t> </a:t>
            </a:r>
            <a:r>
              <a:rPr lang="de-DE" altLang="it-IT" sz="1600" b="1" dirty="0">
                <a:latin typeface="Open Sans" panose="020B0606030504020204" pitchFamily="34" charset="0"/>
                <a:cs typeface="Open Sans" panose="020B0606030504020204" pitchFamily="34" charset="0"/>
              </a:rPr>
              <a:t>unbefristet</a:t>
            </a:r>
            <a:r>
              <a:rPr lang="de-DE" altLang="it-IT" sz="1600" dirty="0">
                <a:latin typeface="Open Sans" panose="020B0606030504020204" pitchFamily="34" charset="0"/>
                <a:cs typeface="Open Sans" panose="020B0606030504020204" pitchFamily="34" charset="0"/>
              </a:rPr>
              <a:t>:</a:t>
            </a:r>
          </a:p>
          <a:p>
            <a:pPr marL="0" indent="0">
              <a:buFontTx/>
              <a:buAutoNum type="alphaLcParenR"/>
              <a:defRPr/>
            </a:pPr>
            <a:r>
              <a:rPr lang="de-DE" altLang="it-IT" sz="1600" dirty="0">
                <a:latin typeface="Open Sans" panose="020B0606030504020204" pitchFamily="34" charset="0"/>
                <a:cs typeface="Open Sans" panose="020B0606030504020204" pitchFamily="34" charset="0"/>
              </a:rPr>
              <a:t> für die </a:t>
            </a:r>
            <a:r>
              <a:rPr lang="de-DE" altLang="it-IT" sz="1600" dirty="0">
                <a:solidFill>
                  <a:srgbClr val="FF0000"/>
                </a:solidFill>
                <a:latin typeface="Open Sans" panose="020B0606030504020204" pitchFamily="34" charset="0"/>
                <a:cs typeface="Open Sans" panose="020B0606030504020204" pitchFamily="34" charset="0"/>
              </a:rPr>
              <a:t>Lebensdauer</a:t>
            </a:r>
            <a:r>
              <a:rPr lang="de-DE" altLang="it-IT" sz="1600" dirty="0">
                <a:latin typeface="Open Sans" panose="020B0606030504020204" pitchFamily="34" charset="0"/>
                <a:cs typeface="Open Sans" panose="020B0606030504020204" pitchFamily="34" charset="0"/>
              </a:rPr>
              <a:t> des Autors bzw. </a:t>
            </a:r>
            <a:r>
              <a:rPr lang="de-DE" altLang="it-IT" sz="1600" dirty="0">
                <a:solidFill>
                  <a:srgbClr val="FF0000"/>
                </a:solidFill>
                <a:latin typeface="Open Sans" panose="020B0606030504020204" pitchFamily="34" charset="0"/>
                <a:cs typeface="Open Sans" panose="020B0606030504020204" pitchFamily="34" charset="0"/>
              </a:rPr>
              <a:t>bis zu 70 Jahren </a:t>
            </a:r>
            <a:r>
              <a:rPr lang="de-DE" altLang="it-IT" sz="1600" dirty="0">
                <a:latin typeface="Open Sans" panose="020B0606030504020204" pitchFamily="34" charset="0"/>
                <a:cs typeface="Open Sans" panose="020B0606030504020204" pitchFamily="34" charset="0"/>
              </a:rPr>
              <a:t>nach seinem Tod (Art. 25, UrhG).</a:t>
            </a:r>
          </a:p>
          <a:p>
            <a:pPr marL="0" indent="0">
              <a:buFontTx/>
              <a:buAutoNum type="alphaLcParenR"/>
              <a:defRPr/>
            </a:pPr>
            <a:r>
              <a:rPr lang="de-DE" altLang="it-IT" sz="1600" dirty="0">
                <a:latin typeface="Open Sans" panose="020B0606030504020204" pitchFamily="34" charset="0"/>
                <a:cs typeface="Open Sans" panose="020B0606030504020204" pitchFamily="34" charset="0"/>
              </a:rPr>
              <a:t> Für die Dauer von </a:t>
            </a:r>
            <a:r>
              <a:rPr lang="de-DE" altLang="it-IT" sz="1600" dirty="0">
                <a:solidFill>
                  <a:srgbClr val="FF0000"/>
                </a:solidFill>
                <a:latin typeface="Open Sans" panose="020B0606030504020204" pitchFamily="34" charset="0"/>
                <a:cs typeface="Open Sans" panose="020B0606030504020204" pitchFamily="34" charset="0"/>
              </a:rPr>
              <a:t>20 Jahren </a:t>
            </a:r>
            <a:r>
              <a:rPr lang="de-DE" altLang="it-IT" sz="1600" dirty="0">
                <a:latin typeface="Open Sans" panose="020B0606030504020204" pitchFamily="34" charset="0"/>
                <a:cs typeface="Open Sans" panose="020B0606030504020204" pitchFamily="34" charset="0"/>
              </a:rPr>
              <a:t>nach der ersten Veröffentlichung falls das Recht einer </a:t>
            </a:r>
            <a:r>
              <a:rPr lang="de-DE" altLang="it-IT" sz="1600" dirty="0">
                <a:solidFill>
                  <a:srgbClr val="FF0000"/>
                </a:solidFill>
                <a:latin typeface="Open Sans" panose="020B0606030504020204" pitchFamily="34" charset="0"/>
                <a:cs typeface="Open Sans" panose="020B0606030504020204" pitchFamily="34" charset="0"/>
              </a:rPr>
              <a:t>öffentlichen Körperschaft </a:t>
            </a:r>
            <a:r>
              <a:rPr lang="de-DE" altLang="it-IT" sz="1600" dirty="0">
                <a:latin typeface="Open Sans" panose="020B0606030504020204" pitchFamily="34" charset="0"/>
                <a:cs typeface="Open Sans" panose="020B0606030504020204" pitchFamily="34" charset="0"/>
              </a:rPr>
              <a:t>zusteht. (Art. 29, UrhG),</a:t>
            </a:r>
          </a:p>
          <a:p>
            <a:pPr marL="0" indent="0">
              <a:buFontTx/>
              <a:buAutoNum type="alphaLcParenR"/>
              <a:defRPr/>
            </a:pPr>
            <a:r>
              <a:rPr lang="de-DE" altLang="it-IT" sz="1600" dirty="0">
                <a:latin typeface="Open Sans" panose="020B0606030504020204" pitchFamily="34" charset="0"/>
                <a:cs typeface="Open Sans" panose="020B0606030504020204" pitchFamily="34" charset="0"/>
              </a:rPr>
              <a:t> Für die Dauer von 20 Jahren, falls es sich um </a:t>
            </a:r>
            <a:r>
              <a:rPr lang="de-DE" altLang="it-IT" sz="1600" dirty="0">
                <a:solidFill>
                  <a:srgbClr val="FF0000"/>
                </a:solidFill>
                <a:latin typeface="Open Sans" panose="020B0606030504020204" pitchFamily="34" charset="0"/>
                <a:cs typeface="Open Sans" panose="020B0606030504020204" pitchFamily="34" charset="0"/>
              </a:rPr>
              <a:t>einfache Fotos </a:t>
            </a:r>
            <a:r>
              <a:rPr lang="de-DE" altLang="it-IT" sz="1600" dirty="0">
                <a:latin typeface="Open Sans" panose="020B0606030504020204" pitchFamily="34" charset="0"/>
                <a:cs typeface="Open Sans" panose="020B0606030504020204" pitchFamily="34" charset="0"/>
              </a:rPr>
              <a:t>handelt, d.h. nicht Fotos schöpferischer Natur (Art. 32 bis, UrhG)</a:t>
            </a:r>
          </a:p>
          <a:p>
            <a:pPr marL="0" indent="0">
              <a:buFontTx/>
              <a:buNone/>
              <a:defRPr/>
            </a:pPr>
            <a:endParaRPr lang="de-DE" altLang="it-IT" sz="1600" dirty="0">
              <a:latin typeface="Open Sans" panose="020B0606030504020204" pitchFamily="34" charset="0"/>
              <a:cs typeface="Open Sans" panose="020B0606030504020204" pitchFamily="34" charset="0"/>
            </a:endParaRPr>
          </a:p>
          <a:p>
            <a:pPr>
              <a:buFontTx/>
              <a:buNone/>
              <a:defRPr/>
            </a:pPr>
            <a:r>
              <a:rPr lang="de-DE" altLang="de-DE" sz="1600" dirty="0">
                <a:solidFill>
                  <a:srgbClr val="FF0000"/>
                </a:solidFill>
                <a:latin typeface="Open Sans" panose="020B0606030504020204" pitchFamily="34" charset="0"/>
                <a:cs typeface="Open Sans" panose="020B0606030504020204" pitchFamily="34" charset="0"/>
              </a:rPr>
              <a:t>       Nach Ablauf </a:t>
            </a:r>
            <a:r>
              <a:rPr lang="de-DE" altLang="de-DE" sz="1600" dirty="0">
                <a:solidFill>
                  <a:prstClr val="black"/>
                </a:solidFill>
                <a:latin typeface="Open Sans" panose="020B0606030504020204" pitchFamily="34" charset="0"/>
                <a:cs typeface="Open Sans" panose="020B0606030504020204" pitchFamily="34" charset="0"/>
              </a:rPr>
              <a:t>der oben genannten Frist ist das Werk nicht mehr urheberrechtlich geschützt, sondern wird zu </a:t>
            </a:r>
            <a:r>
              <a:rPr lang="de-DE" altLang="de-DE" sz="1600" dirty="0">
                <a:solidFill>
                  <a:srgbClr val="FF0000"/>
                </a:solidFill>
                <a:latin typeface="Open Sans" panose="020B0606030504020204" pitchFamily="34" charset="0"/>
                <a:cs typeface="Open Sans" panose="020B0606030504020204" pitchFamily="34" charset="0"/>
              </a:rPr>
              <a:t>Gemeingut</a:t>
            </a:r>
            <a:r>
              <a:rPr lang="de-DE" altLang="de-DE" sz="1600" dirty="0">
                <a:solidFill>
                  <a:prstClr val="black"/>
                </a:solidFill>
                <a:latin typeface="Open Sans" panose="020B0606030504020204" pitchFamily="34" charset="0"/>
                <a:cs typeface="Open Sans" panose="020B0606030504020204" pitchFamily="34" charset="0"/>
              </a:rPr>
              <a:t> und ist somit </a:t>
            </a:r>
            <a:r>
              <a:rPr lang="de-DE" altLang="de-DE" sz="1600" dirty="0">
                <a:solidFill>
                  <a:srgbClr val="FF0000"/>
                </a:solidFill>
                <a:latin typeface="Open Sans" panose="020B0606030504020204" pitchFamily="34" charset="0"/>
                <a:cs typeface="Open Sans" panose="020B0606030504020204" pitchFamily="34" charset="0"/>
              </a:rPr>
              <a:t>frei verwendbar</a:t>
            </a:r>
            <a:r>
              <a:rPr lang="de-DE" altLang="de-DE" sz="1600" dirty="0">
                <a:solidFill>
                  <a:prstClr val="black"/>
                </a:solidFill>
                <a:latin typeface="Open Sans" panose="020B0606030504020204" pitchFamily="34" charset="0"/>
                <a:cs typeface="Open Sans" panose="020B0606030504020204" pitchFamily="34" charset="0"/>
              </a:rPr>
              <a:t>, </a:t>
            </a:r>
            <a:r>
              <a:rPr lang="de-DE" altLang="de-DE" sz="1600" dirty="0">
                <a:solidFill>
                  <a:srgbClr val="FF0000"/>
                </a:solidFill>
                <a:latin typeface="Open Sans" panose="020B0606030504020204" pitchFamily="34" charset="0"/>
                <a:cs typeface="Open Sans" panose="020B0606030504020204" pitchFamily="34" charset="0"/>
              </a:rPr>
              <a:t>ohne</a:t>
            </a:r>
            <a:r>
              <a:rPr lang="de-DE" altLang="de-DE" sz="1600" dirty="0">
                <a:solidFill>
                  <a:prstClr val="black"/>
                </a:solidFill>
                <a:latin typeface="Open Sans" panose="020B0606030504020204" pitchFamily="34" charset="0"/>
                <a:cs typeface="Open Sans" panose="020B0606030504020204" pitchFamily="34" charset="0"/>
              </a:rPr>
              <a:t> vorher die </a:t>
            </a:r>
            <a:r>
              <a:rPr lang="de-DE" altLang="de-DE" sz="1600" dirty="0">
                <a:solidFill>
                  <a:srgbClr val="FF0000"/>
                </a:solidFill>
                <a:latin typeface="Open Sans" panose="020B0606030504020204" pitchFamily="34" charset="0"/>
                <a:cs typeface="Open Sans" panose="020B0606030504020204" pitchFamily="34" charset="0"/>
              </a:rPr>
              <a:t>Genehmigung des Autors </a:t>
            </a:r>
            <a:r>
              <a:rPr lang="de-DE" altLang="de-DE" sz="1600" dirty="0">
                <a:solidFill>
                  <a:prstClr val="black"/>
                </a:solidFill>
                <a:latin typeface="Open Sans" panose="020B0606030504020204" pitchFamily="34" charset="0"/>
                <a:cs typeface="Open Sans" panose="020B0606030504020204" pitchFamily="34" charset="0"/>
              </a:rPr>
              <a:t>einholen zu müssen.</a:t>
            </a:r>
          </a:p>
          <a:p>
            <a:pPr marL="0" indent="0">
              <a:buFontTx/>
              <a:buAutoNum type="alphaLcParenR"/>
              <a:defRPr/>
            </a:pPr>
            <a:endParaRPr lang="de-DE" altLang="it-IT" sz="1600" dirty="0">
              <a:latin typeface="Open Sans" panose="020B0606030504020204" pitchFamily="34" charset="0"/>
              <a:cs typeface="Open Sans" panose="020B0606030504020204" pitchFamily="34" charset="0"/>
            </a:endParaRPr>
          </a:p>
          <a:p>
            <a:pPr marL="0" indent="0">
              <a:buFontTx/>
              <a:buNone/>
              <a:defRPr/>
            </a:pPr>
            <a:endParaRPr lang="de-DE" altLang="it-IT" sz="2400" dirty="0">
              <a:latin typeface="Open Sans" panose="020B0606030504020204" pitchFamily="34" charset="0"/>
              <a:cs typeface="Open Sans" panose="020B0606030504020204" pitchFamily="34" charset="0"/>
            </a:endParaRPr>
          </a:p>
          <a:p>
            <a:pPr lvl="1">
              <a:defRPr/>
            </a:pPr>
            <a:endParaRPr lang="de-DE" altLang="it-IT" sz="2400" dirty="0">
              <a:latin typeface="Open Sans" panose="020B0606030504020204" pitchFamily="34" charset="0"/>
              <a:cs typeface="Open Sans" panose="020B0606030504020204" pitchFamily="34" charset="0"/>
            </a:endParaRPr>
          </a:p>
          <a:p>
            <a:pPr lvl="1">
              <a:defRPr/>
            </a:pPr>
            <a:endParaRPr lang="de-DE" altLang="it-IT" sz="2400" dirty="0">
              <a:latin typeface="Open Sans" panose="020B0606030504020204" pitchFamily="34" charset="0"/>
              <a:cs typeface="Open Sans" panose="020B0606030504020204" pitchFamily="34" charset="0"/>
            </a:endParaRPr>
          </a:p>
          <a:p>
            <a:pPr lvl="1">
              <a:defRPr/>
            </a:pPr>
            <a:endParaRPr lang="de-DE" altLang="it-IT" sz="2400" dirty="0">
              <a:latin typeface="Open Sans" panose="020B0606030504020204" pitchFamily="34" charset="0"/>
              <a:cs typeface="Open Sans" panose="020B0606030504020204" pitchFamily="34" charset="0"/>
            </a:endParaRPr>
          </a:p>
          <a:p>
            <a:pPr lvl="1">
              <a:defRPr/>
            </a:pPr>
            <a:endParaRPr lang="de-DE" altLang="it-IT" sz="2400" dirty="0">
              <a:latin typeface="Open Sans" panose="020B0606030504020204" pitchFamily="34" charset="0"/>
              <a:cs typeface="Open Sans" panose="020B0606030504020204" pitchFamily="34" charset="0"/>
            </a:endParaRPr>
          </a:p>
          <a:p>
            <a:pPr marL="0" indent="0">
              <a:buNone/>
              <a:defRPr/>
            </a:pPr>
            <a:endParaRPr lang="de-DE" altLang="it-IT" sz="2400" dirty="0">
              <a:latin typeface="Open Sans" panose="020B0606030504020204" pitchFamily="34" charset="0"/>
              <a:cs typeface="Open Sans" panose="020B0606030504020204" pitchFamily="34" charset="0"/>
            </a:endParaRPr>
          </a:p>
          <a:p>
            <a:pPr marL="0" indent="0">
              <a:defRPr/>
            </a:pPr>
            <a:endParaRPr lang="de-DE" altLang="it-IT" sz="2400" dirty="0">
              <a:latin typeface="Open Sans" panose="020B0606030504020204" pitchFamily="34" charset="0"/>
              <a:cs typeface="Open Sans" panose="020B0606030504020204" pitchFamily="34" charset="0"/>
            </a:endParaRPr>
          </a:p>
        </p:txBody>
      </p:sp>
      <p:pic>
        <p:nvPicPr>
          <p:cNvPr id="27652" name="Grafik 1">
            <a:extLst>
              <a:ext uri="{FF2B5EF4-FFF2-40B4-BE49-F238E27FC236}">
                <a16:creationId xmlns:a16="http://schemas.microsoft.com/office/drawing/2014/main" id="{E230E894-514A-40E0-8AAF-7F7DFF6B617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438" y="5694362"/>
            <a:ext cx="6477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09521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3DAC5E71-CE0E-4652-9453-CB0903EE86FC}"/>
              </a:ext>
            </a:extLst>
          </p:cNvPr>
          <p:cNvSpPr>
            <a:spLocks noGrp="1" noChangeArrowheads="1"/>
          </p:cNvSpPr>
          <p:nvPr>
            <p:ph type="title" idx="4294967295"/>
          </p:nvPr>
        </p:nvSpPr>
        <p:spPr>
          <a:xfrm>
            <a:off x="468313" y="908050"/>
            <a:ext cx="8229600" cy="1081088"/>
          </a:xfrm>
        </p:spPr>
        <p:txBody>
          <a:bodyPr/>
          <a:lstStyle/>
          <a:p>
            <a:r>
              <a:rPr lang="it-IT" altLang="en-US" sz="3000" b="1" dirty="0" err="1">
                <a:latin typeface="Open Sans" panose="020B0606030504020204" pitchFamily="34" charset="0"/>
              </a:rPr>
              <a:t>Persönlichkeitsrechte</a:t>
            </a:r>
            <a:r>
              <a:rPr lang="it-IT" altLang="en-US" sz="3000" b="1" dirty="0">
                <a:latin typeface="Open Sans" panose="020B0606030504020204" pitchFamily="34" charset="0"/>
              </a:rPr>
              <a:t> </a:t>
            </a:r>
            <a:r>
              <a:rPr lang="it-IT" altLang="en-US" sz="3000" b="1" dirty="0" err="1">
                <a:latin typeface="Open Sans" panose="020B0606030504020204" pitchFamily="34" charset="0"/>
              </a:rPr>
              <a:t>auf</a:t>
            </a:r>
            <a:r>
              <a:rPr lang="it-IT" altLang="en-US" sz="3000" b="1" dirty="0">
                <a:latin typeface="Open Sans" panose="020B0606030504020204" pitchFamily="34" charset="0"/>
              </a:rPr>
              <a:t> </a:t>
            </a:r>
            <a:r>
              <a:rPr lang="it-IT" altLang="en-US" sz="3000" b="1" dirty="0">
                <a:solidFill>
                  <a:srgbClr val="FF0000"/>
                </a:solidFill>
                <a:latin typeface="Open Sans" panose="020B0606030504020204" pitchFamily="34" charset="0"/>
              </a:rPr>
              <a:t>Facebook</a:t>
            </a:r>
            <a:endParaRPr lang="de-DE" altLang="it-IT" sz="3000" b="1" dirty="0">
              <a:solidFill>
                <a:srgbClr val="FF0000"/>
              </a:solidFill>
              <a:latin typeface="Open Sans" panose="020B0606030504020204" pitchFamily="34" charset="0"/>
            </a:endParaRPr>
          </a:p>
        </p:txBody>
      </p:sp>
      <p:sp>
        <p:nvSpPr>
          <p:cNvPr id="2" name="Content Placeholder 1">
            <a:extLst>
              <a:ext uri="{FF2B5EF4-FFF2-40B4-BE49-F238E27FC236}">
                <a16:creationId xmlns:a16="http://schemas.microsoft.com/office/drawing/2014/main" id="{C68BDF1A-27F8-4A87-AB24-88E28C563538}"/>
              </a:ext>
            </a:extLst>
          </p:cNvPr>
          <p:cNvSpPr>
            <a:spLocks/>
          </p:cNvSpPr>
          <p:nvPr/>
        </p:nvSpPr>
        <p:spPr bwMode="auto">
          <a:xfrm>
            <a:off x="469900" y="1997075"/>
            <a:ext cx="8229600" cy="488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1313" indent="-339725" defTabSz="449263" eaLnBrk="0" hangingPunct="0">
              <a:spcBef>
                <a:spcPct val="20000"/>
              </a:spcBef>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panose="020B0604020202020204" pitchFamily="34" charset="0"/>
              </a:defRPr>
            </a:lvl1pPr>
            <a:lvl2pPr marL="742950" indent="-285750" defTabSz="449263" eaLnBrk="0" hangingPunct="0">
              <a:spcBef>
                <a:spcPct val="20000"/>
              </a:spcBef>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panose="020B0604020202020204" pitchFamily="34" charset="0"/>
              </a:defRPr>
            </a:lvl2pPr>
            <a:lvl3pPr marL="1143000" indent="-228600" defTabSz="449263" eaLnBrk="0" hangingPunct="0">
              <a:spcBef>
                <a:spcPct val="20000"/>
              </a:spcBef>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600">
                <a:solidFill>
                  <a:schemeClr val="tx1"/>
                </a:solidFill>
                <a:latin typeface="Arial" panose="020B0604020202020204" pitchFamily="34" charset="0"/>
                <a:cs typeface="Arial" panose="020B0604020202020204" pitchFamily="34" charset="0"/>
              </a:defRPr>
            </a:lvl3pPr>
            <a:lvl4pPr marL="1600200" indent="-228600" defTabSz="449263" eaLnBrk="0" hangingPunct="0">
              <a:spcBef>
                <a:spcPct val="20000"/>
              </a:spcBef>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Arial" panose="020B0604020202020204" pitchFamily="34" charset="0"/>
                <a:cs typeface="Arial" panose="020B0604020202020204" pitchFamily="34" charset="0"/>
              </a:defRPr>
            </a:lvl4pPr>
            <a:lvl5pPr marL="2057400" indent="-228600" defTabSz="449263" eaLnBrk="0" hangingPunct="0">
              <a:spcBef>
                <a:spcPct val="20000"/>
              </a:spcBef>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2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20000"/>
              </a:spcBef>
              <a:spcAft>
                <a:spcPct val="0"/>
              </a:spcAft>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2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20000"/>
              </a:spcBef>
              <a:spcAft>
                <a:spcPct val="0"/>
              </a:spcAft>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2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20000"/>
              </a:spcBef>
              <a:spcAft>
                <a:spcPct val="0"/>
              </a:spcAft>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2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20000"/>
              </a:spcBef>
              <a:spcAft>
                <a:spcPct val="0"/>
              </a:spcAft>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200">
                <a:solidFill>
                  <a:schemeClr val="tx1"/>
                </a:solidFill>
                <a:latin typeface="Arial" panose="020B0604020202020204" pitchFamily="34" charset="0"/>
                <a:cs typeface="Arial" panose="020B0604020202020204" pitchFamily="34" charset="0"/>
              </a:defRPr>
            </a:lvl9pPr>
          </a:lstStyle>
          <a:p>
            <a:pPr marL="1588" indent="0" eaLnBrk="1" fontAlgn="auto" hangingPunct="1">
              <a:lnSpc>
                <a:spcPct val="150000"/>
              </a:lnSpc>
              <a:spcAft>
                <a:spcPts val="0"/>
              </a:spcAft>
              <a:buSzPct val="45000"/>
              <a:buFontTx/>
              <a:buNone/>
              <a:defRPr/>
            </a:pPr>
            <a:endParaRPr lang="it-IT" altLang="en-US" sz="2000" kern="0" dirty="0">
              <a:latin typeface="Open Sans" panose="020B0606030504020204" pitchFamily="34" charset="0"/>
              <a:cs typeface="Open Sans" panose="020B0606030504020204" pitchFamily="34" charset="0"/>
            </a:endParaRPr>
          </a:p>
          <a:p>
            <a:pPr marL="1588" indent="0" eaLnBrk="1" fontAlgn="auto" hangingPunct="1">
              <a:lnSpc>
                <a:spcPct val="150000"/>
              </a:lnSpc>
              <a:spcAft>
                <a:spcPts val="0"/>
              </a:spcAft>
              <a:buSzPct val="45000"/>
              <a:buFontTx/>
              <a:buNone/>
              <a:defRPr/>
            </a:pPr>
            <a:r>
              <a:rPr lang="it-IT" altLang="en-US" sz="1600" kern="0" dirty="0" err="1">
                <a:latin typeface="Open Sans" panose="020B0606030504020204" pitchFamily="34" charset="0"/>
                <a:cs typeface="Open Sans" panose="020B0606030504020204" pitchFamily="34" charset="0"/>
              </a:rPr>
              <a:t>Wer</a:t>
            </a:r>
            <a:r>
              <a:rPr lang="it-IT" altLang="en-US" sz="1600" kern="0" dirty="0">
                <a:latin typeface="Open Sans" panose="020B0606030504020204" pitchFamily="34" charset="0"/>
                <a:cs typeface="Open Sans" panose="020B0606030504020204" pitchFamily="34" charset="0"/>
              </a:rPr>
              <a:t> </a:t>
            </a:r>
            <a:r>
              <a:rPr lang="it-IT" altLang="en-US" sz="1600" kern="0" dirty="0" err="1">
                <a:latin typeface="Open Sans" panose="020B0606030504020204" pitchFamily="34" charset="0"/>
                <a:cs typeface="Open Sans" panose="020B0606030504020204" pitchFamily="34" charset="0"/>
              </a:rPr>
              <a:t>eigene</a:t>
            </a:r>
            <a:r>
              <a:rPr lang="it-IT" altLang="en-US" sz="1600" kern="0" dirty="0">
                <a:latin typeface="Open Sans" panose="020B0606030504020204" pitchFamily="34" charset="0"/>
                <a:cs typeface="Open Sans" panose="020B0606030504020204" pitchFamily="34" charset="0"/>
              </a:rPr>
              <a:t> </a:t>
            </a:r>
            <a:r>
              <a:rPr lang="it-IT" altLang="en-US" sz="1600" kern="0" dirty="0" err="1">
                <a:latin typeface="Open Sans" panose="020B0606030504020204" pitchFamily="34" charset="0"/>
                <a:cs typeface="Open Sans" panose="020B0606030504020204" pitchFamily="34" charset="0"/>
              </a:rPr>
              <a:t>Fotos</a:t>
            </a:r>
            <a:r>
              <a:rPr lang="it-IT" altLang="en-US" sz="1600" kern="0" dirty="0">
                <a:latin typeface="Open Sans" panose="020B0606030504020204" pitchFamily="34" charset="0"/>
                <a:cs typeface="Open Sans" panose="020B0606030504020204" pitchFamily="34" charset="0"/>
              </a:rPr>
              <a:t> </a:t>
            </a:r>
            <a:r>
              <a:rPr lang="it-IT" altLang="en-US" sz="1600" kern="0" dirty="0" err="1">
                <a:latin typeface="Open Sans" panose="020B0606030504020204" pitchFamily="34" charset="0"/>
                <a:cs typeface="Open Sans" panose="020B0606030504020204" pitchFamily="34" charset="0"/>
              </a:rPr>
              <a:t>auf</a:t>
            </a:r>
            <a:r>
              <a:rPr lang="it-IT" altLang="en-US" sz="1600" kern="0" dirty="0">
                <a:latin typeface="Open Sans" panose="020B0606030504020204" pitchFamily="34" charset="0"/>
                <a:cs typeface="Open Sans" panose="020B0606030504020204" pitchFamily="34" charset="0"/>
              </a:rPr>
              <a:t> Facebook </a:t>
            </a:r>
            <a:r>
              <a:rPr lang="it-IT" altLang="en-US" sz="1600" kern="0" dirty="0" err="1">
                <a:latin typeface="Open Sans" panose="020B0606030504020204" pitchFamily="34" charset="0"/>
                <a:cs typeface="Open Sans" panose="020B0606030504020204" pitchFamily="34" charset="0"/>
              </a:rPr>
              <a:t>stellt</a:t>
            </a:r>
            <a:r>
              <a:rPr lang="it-IT" altLang="en-US" sz="1600" kern="0" dirty="0">
                <a:latin typeface="Open Sans" panose="020B0606030504020204" pitchFamily="34" charset="0"/>
                <a:cs typeface="Open Sans" panose="020B0606030504020204" pitchFamily="34" charset="0"/>
              </a:rPr>
              <a:t>, </a:t>
            </a:r>
            <a:r>
              <a:rPr lang="it-IT" altLang="en-US" sz="1600" kern="0" dirty="0" err="1">
                <a:latin typeface="Open Sans" panose="020B0606030504020204" pitchFamily="34" charset="0"/>
                <a:cs typeface="Open Sans" panose="020B0606030504020204" pitchFamily="34" charset="0"/>
              </a:rPr>
              <a:t>bleibt</a:t>
            </a:r>
            <a:r>
              <a:rPr lang="it-IT" altLang="en-US" sz="1600" kern="0" dirty="0">
                <a:latin typeface="Open Sans" panose="020B0606030504020204" pitchFamily="34" charset="0"/>
                <a:cs typeface="Open Sans" panose="020B0606030504020204" pitchFamily="34" charset="0"/>
              </a:rPr>
              <a:t> </a:t>
            </a:r>
            <a:r>
              <a:rPr lang="it-IT" altLang="en-US" sz="1600" kern="0" dirty="0" err="1">
                <a:latin typeface="Open Sans" panose="020B0606030504020204" pitchFamily="34" charset="0"/>
                <a:cs typeface="Open Sans" panose="020B0606030504020204" pitchFamily="34" charset="0"/>
              </a:rPr>
              <a:t>zwar</a:t>
            </a:r>
            <a:r>
              <a:rPr lang="it-IT" altLang="en-US" sz="1600" kern="0" dirty="0">
                <a:latin typeface="Open Sans" panose="020B0606030504020204" pitchFamily="34" charset="0"/>
                <a:cs typeface="Open Sans" panose="020B0606030504020204" pitchFamily="34" charset="0"/>
              </a:rPr>
              <a:t> </a:t>
            </a:r>
            <a:r>
              <a:rPr lang="it-IT" altLang="en-US" sz="1600" kern="0" dirty="0" err="1">
                <a:latin typeface="Open Sans" panose="020B0606030504020204" pitchFamily="34" charset="0"/>
                <a:cs typeface="Open Sans" panose="020B0606030504020204" pitchFamily="34" charset="0"/>
              </a:rPr>
              <a:t>der</a:t>
            </a:r>
            <a:r>
              <a:rPr lang="it-IT" altLang="en-US" sz="1600" kern="0" dirty="0">
                <a:latin typeface="Open Sans" panose="020B0606030504020204" pitchFamily="34" charset="0"/>
                <a:cs typeface="Open Sans" panose="020B0606030504020204" pitchFamily="34" charset="0"/>
              </a:rPr>
              <a:t> </a:t>
            </a:r>
            <a:r>
              <a:rPr lang="it-IT" altLang="en-US" sz="1600" kern="0" dirty="0" err="1">
                <a:latin typeface="Open Sans" panose="020B0606030504020204" pitchFamily="34" charset="0"/>
                <a:cs typeface="Open Sans" panose="020B0606030504020204" pitchFamily="34" charset="0"/>
              </a:rPr>
              <a:t>Urheber</a:t>
            </a:r>
            <a:r>
              <a:rPr lang="it-IT" altLang="en-US" sz="1600" kern="0" dirty="0">
                <a:latin typeface="Open Sans" panose="020B0606030504020204" pitchFamily="34" charset="0"/>
                <a:cs typeface="Open Sans" panose="020B0606030504020204" pitchFamily="34" charset="0"/>
              </a:rPr>
              <a:t>. </a:t>
            </a:r>
            <a:r>
              <a:rPr lang="it-IT" altLang="en-US" sz="1600" kern="0" dirty="0" err="1">
                <a:latin typeface="Open Sans" panose="020B0606030504020204" pitchFamily="34" charset="0"/>
                <a:cs typeface="Open Sans" panose="020B0606030504020204" pitchFamily="34" charset="0"/>
              </a:rPr>
              <a:t>Laut</a:t>
            </a:r>
            <a:r>
              <a:rPr lang="it-IT" altLang="en-US" sz="1600" kern="0" dirty="0">
                <a:latin typeface="Open Sans" panose="020B0606030504020204" pitchFamily="34" charset="0"/>
                <a:cs typeface="Open Sans" panose="020B0606030504020204" pitchFamily="34" charset="0"/>
              </a:rPr>
              <a:t> </a:t>
            </a:r>
            <a:r>
              <a:rPr lang="it-IT" altLang="en-US" sz="1600" kern="0" dirty="0" err="1">
                <a:latin typeface="Open Sans" panose="020B0606030504020204" pitchFamily="34" charset="0"/>
                <a:cs typeface="Open Sans" panose="020B0606030504020204" pitchFamily="34" charset="0"/>
              </a:rPr>
              <a:t>den</a:t>
            </a:r>
            <a:r>
              <a:rPr lang="it-IT" altLang="en-US" sz="1600" kern="0" dirty="0">
                <a:latin typeface="Open Sans" panose="020B0606030504020204" pitchFamily="34" charset="0"/>
                <a:cs typeface="Open Sans" panose="020B0606030504020204" pitchFamily="34" charset="0"/>
              </a:rPr>
              <a:t> </a:t>
            </a:r>
            <a:r>
              <a:rPr lang="it-IT" altLang="en-US" sz="1600" kern="0" dirty="0" err="1">
                <a:latin typeface="Open Sans" panose="020B0606030504020204" pitchFamily="34" charset="0"/>
                <a:cs typeface="Open Sans" panose="020B0606030504020204" pitchFamily="34" charset="0"/>
              </a:rPr>
              <a:t>allgemeinen</a:t>
            </a:r>
            <a:r>
              <a:rPr lang="it-IT" altLang="en-US" sz="1600" kern="0" dirty="0">
                <a:latin typeface="Open Sans" panose="020B0606030504020204" pitchFamily="34" charset="0"/>
                <a:cs typeface="Open Sans" panose="020B0606030504020204" pitchFamily="34" charset="0"/>
              </a:rPr>
              <a:t> </a:t>
            </a:r>
            <a:r>
              <a:rPr lang="it-IT" altLang="en-US" sz="1600" kern="0" dirty="0" err="1">
                <a:latin typeface="Open Sans" panose="020B0606030504020204" pitchFamily="34" charset="0"/>
                <a:cs typeface="Open Sans" panose="020B0606030504020204" pitchFamily="34" charset="0"/>
              </a:rPr>
              <a:t>Geschäftsbedingungen</a:t>
            </a:r>
            <a:r>
              <a:rPr lang="it-IT" altLang="en-US" sz="1600" kern="0" dirty="0">
                <a:latin typeface="Open Sans" panose="020B0606030504020204" pitchFamily="34" charset="0"/>
                <a:cs typeface="Open Sans" panose="020B0606030504020204" pitchFamily="34" charset="0"/>
              </a:rPr>
              <a:t> </a:t>
            </a:r>
            <a:r>
              <a:rPr lang="it-IT" altLang="en-US" sz="1600" kern="0" dirty="0" err="1">
                <a:latin typeface="Open Sans" panose="020B0606030504020204" pitchFamily="34" charset="0"/>
                <a:cs typeface="Open Sans" panose="020B0606030504020204" pitchFamily="34" charset="0"/>
              </a:rPr>
              <a:t>des</a:t>
            </a:r>
            <a:r>
              <a:rPr lang="it-IT" altLang="en-US" sz="1600" kern="0" dirty="0">
                <a:latin typeface="Open Sans" panose="020B0606030504020204" pitchFamily="34" charset="0"/>
                <a:cs typeface="Open Sans" panose="020B0606030504020204" pitchFamily="34" charset="0"/>
              </a:rPr>
              <a:t> </a:t>
            </a:r>
            <a:r>
              <a:rPr lang="it-IT" altLang="en-US" sz="1600" kern="0" dirty="0" err="1">
                <a:latin typeface="Open Sans" panose="020B0606030504020204" pitchFamily="34" charset="0"/>
                <a:cs typeface="Open Sans" panose="020B0606030504020204" pitchFamily="34" charset="0"/>
              </a:rPr>
              <a:t>Netzwerkes</a:t>
            </a:r>
            <a:r>
              <a:rPr lang="it-IT" altLang="en-US" sz="1600" kern="0" dirty="0">
                <a:latin typeface="Open Sans" panose="020B0606030504020204" pitchFamily="34" charset="0"/>
                <a:cs typeface="Open Sans" panose="020B0606030504020204" pitchFamily="34" charset="0"/>
              </a:rPr>
              <a:t> (</a:t>
            </a:r>
            <a:r>
              <a:rPr lang="it-IT" altLang="en-US" sz="1600" b="1" kern="0" dirty="0">
                <a:latin typeface="Open Sans" panose="020B0606030504020204" pitchFamily="34" charset="0"/>
                <a:cs typeface="Open Sans" panose="020B0606030504020204" pitchFamily="34" charset="0"/>
              </a:rPr>
              <a:t>AGB</a:t>
            </a:r>
            <a:r>
              <a:rPr lang="it-IT" altLang="en-US" sz="1600" kern="0" dirty="0">
                <a:latin typeface="Open Sans" panose="020B0606030504020204" pitchFamily="34" charset="0"/>
                <a:cs typeface="Open Sans" panose="020B0606030504020204" pitchFamily="34" charset="0"/>
              </a:rPr>
              <a:t>) </a:t>
            </a:r>
            <a:r>
              <a:rPr lang="it-IT" altLang="en-US" sz="1600" kern="0" dirty="0" err="1">
                <a:latin typeface="Open Sans" panose="020B0606030504020204" pitchFamily="34" charset="0"/>
                <a:cs typeface="Open Sans" panose="020B0606030504020204" pitchFamily="34" charset="0"/>
              </a:rPr>
              <a:t>kann</a:t>
            </a:r>
            <a:r>
              <a:rPr lang="it-IT" altLang="en-US" sz="1600" kern="0" dirty="0">
                <a:latin typeface="Open Sans" panose="020B0606030504020204" pitchFamily="34" charset="0"/>
                <a:cs typeface="Open Sans" panose="020B0606030504020204" pitchFamily="34" charset="0"/>
              </a:rPr>
              <a:t> </a:t>
            </a:r>
            <a:r>
              <a:rPr lang="it-IT" altLang="en-US" sz="1600" b="1" kern="0" dirty="0">
                <a:latin typeface="Open Sans" panose="020B0606030504020204" pitchFamily="34" charset="0"/>
                <a:cs typeface="Open Sans" panose="020B0606030504020204" pitchFamily="34" charset="0"/>
              </a:rPr>
              <a:t>Facebook</a:t>
            </a:r>
            <a:r>
              <a:rPr lang="it-IT" altLang="en-US" sz="1600" kern="0" dirty="0">
                <a:latin typeface="Open Sans" panose="020B0606030504020204" pitchFamily="34" charset="0"/>
                <a:cs typeface="Open Sans" panose="020B0606030504020204" pitchFamily="34" charset="0"/>
              </a:rPr>
              <a:t> </a:t>
            </a:r>
            <a:r>
              <a:rPr lang="it-IT" altLang="en-US" sz="1600" kern="0" dirty="0" err="1">
                <a:latin typeface="Open Sans" panose="020B0606030504020204" pitchFamily="34" charset="0"/>
                <a:cs typeface="Open Sans" panose="020B0606030504020204" pitchFamily="34" charset="0"/>
              </a:rPr>
              <a:t>sie</a:t>
            </a:r>
            <a:r>
              <a:rPr lang="it-IT" altLang="en-US" sz="1600" kern="0" dirty="0">
                <a:latin typeface="Open Sans" panose="020B0606030504020204" pitchFamily="34" charset="0"/>
                <a:cs typeface="Open Sans" panose="020B0606030504020204" pitchFamily="34" charset="0"/>
              </a:rPr>
              <a:t> </a:t>
            </a:r>
            <a:r>
              <a:rPr lang="it-IT" altLang="en-US" sz="1600" kern="0" dirty="0" err="1">
                <a:latin typeface="Open Sans" panose="020B0606030504020204" pitchFamily="34" charset="0"/>
                <a:cs typeface="Open Sans" panose="020B0606030504020204" pitchFamily="34" charset="0"/>
              </a:rPr>
              <a:t>jedoch</a:t>
            </a:r>
            <a:r>
              <a:rPr lang="it-IT" altLang="en-US" sz="1600" kern="0" dirty="0">
                <a:latin typeface="Open Sans" panose="020B0606030504020204" pitchFamily="34" charset="0"/>
                <a:cs typeface="Open Sans" panose="020B0606030504020204" pitchFamily="34" charset="0"/>
              </a:rPr>
              <a:t> </a:t>
            </a:r>
            <a:r>
              <a:rPr lang="it-IT" altLang="en-US" sz="1600" kern="0" dirty="0" err="1">
                <a:latin typeface="Open Sans" panose="020B0606030504020204" pitchFamily="34" charset="0"/>
                <a:cs typeface="Open Sans" panose="020B0606030504020204" pitchFamily="34" charset="0"/>
              </a:rPr>
              <a:t>nutzen</a:t>
            </a:r>
            <a:r>
              <a:rPr lang="it-IT" altLang="en-US" sz="1600" kern="0" dirty="0">
                <a:latin typeface="Open Sans" panose="020B0606030504020204" pitchFamily="34" charset="0"/>
                <a:cs typeface="Open Sans" panose="020B0606030504020204" pitchFamily="34" charset="0"/>
              </a:rPr>
              <a:t>. </a:t>
            </a:r>
            <a:r>
              <a:rPr lang="it-IT" altLang="en-US" sz="1600" kern="0" dirty="0" err="1">
                <a:latin typeface="Open Sans" panose="020B0606030504020204" pitchFamily="34" charset="0"/>
                <a:cs typeface="Open Sans" panose="020B0606030504020204" pitchFamily="34" charset="0"/>
              </a:rPr>
              <a:t>Zum</a:t>
            </a:r>
            <a:r>
              <a:rPr lang="it-IT" altLang="en-US" sz="1600" kern="0" dirty="0">
                <a:latin typeface="Open Sans" panose="020B0606030504020204" pitchFamily="34" charset="0"/>
                <a:cs typeface="Open Sans" panose="020B0606030504020204" pitchFamily="34" charset="0"/>
              </a:rPr>
              <a:t> </a:t>
            </a:r>
            <a:r>
              <a:rPr lang="it-IT" altLang="en-US" sz="1600" kern="0" dirty="0" err="1">
                <a:latin typeface="Open Sans" panose="020B0606030504020204" pitchFamily="34" charset="0"/>
                <a:cs typeface="Open Sans" panose="020B0606030504020204" pitchFamily="34" charset="0"/>
              </a:rPr>
              <a:t>Beispiel</a:t>
            </a:r>
            <a:r>
              <a:rPr lang="it-IT" altLang="en-US" sz="1600" kern="0" dirty="0">
                <a:latin typeface="Open Sans" panose="020B0606030504020204" pitchFamily="34" charset="0"/>
                <a:cs typeface="Open Sans" panose="020B0606030504020204" pitchFamily="34" charset="0"/>
              </a:rPr>
              <a:t> </a:t>
            </a:r>
            <a:r>
              <a:rPr lang="it-IT" altLang="en-US" sz="1600" kern="0" dirty="0" err="1">
                <a:latin typeface="Open Sans" panose="020B0606030504020204" pitchFamily="34" charset="0"/>
                <a:cs typeface="Open Sans" panose="020B0606030504020204" pitchFamily="34" charset="0"/>
              </a:rPr>
              <a:t>auch</a:t>
            </a:r>
            <a:r>
              <a:rPr lang="it-IT" altLang="en-US" sz="1600" kern="0" dirty="0">
                <a:latin typeface="Open Sans" panose="020B0606030504020204" pitchFamily="34" charset="0"/>
                <a:cs typeface="Open Sans" panose="020B0606030504020204" pitchFamily="34" charset="0"/>
              </a:rPr>
              <a:t> </a:t>
            </a:r>
            <a:r>
              <a:rPr lang="it-IT" altLang="en-US" sz="1600" kern="0" dirty="0" err="1">
                <a:latin typeface="Open Sans" panose="020B0606030504020204" pitchFamily="34" charset="0"/>
                <a:cs typeface="Open Sans" panose="020B0606030504020204" pitchFamily="34" charset="0"/>
              </a:rPr>
              <a:t>um</a:t>
            </a:r>
            <a:r>
              <a:rPr lang="it-IT" altLang="en-US" sz="1600" kern="0" dirty="0">
                <a:latin typeface="Open Sans" panose="020B0606030504020204" pitchFamily="34" charset="0"/>
                <a:cs typeface="Open Sans" panose="020B0606030504020204" pitchFamily="34" charset="0"/>
              </a:rPr>
              <a:t> </a:t>
            </a:r>
            <a:r>
              <a:rPr lang="it-IT" altLang="en-US" sz="1600" kern="0" dirty="0" err="1">
                <a:latin typeface="Open Sans" panose="020B0606030504020204" pitchFamily="34" charset="0"/>
                <a:cs typeface="Open Sans" panose="020B0606030504020204" pitchFamily="34" charset="0"/>
              </a:rPr>
              <a:t>Bildmaterial</a:t>
            </a:r>
            <a:r>
              <a:rPr lang="it-IT" altLang="en-US" sz="1600" kern="0" dirty="0">
                <a:latin typeface="Open Sans" panose="020B0606030504020204" pitchFamily="34" charset="0"/>
                <a:cs typeface="Open Sans" panose="020B0606030504020204" pitchFamily="34" charset="0"/>
              </a:rPr>
              <a:t> an </a:t>
            </a:r>
            <a:r>
              <a:rPr lang="it-IT" altLang="en-US" sz="1600" kern="0" dirty="0" err="1">
                <a:latin typeface="Open Sans" panose="020B0606030504020204" pitchFamily="34" charset="0"/>
                <a:cs typeface="Open Sans" panose="020B0606030504020204" pitchFamily="34" charset="0"/>
              </a:rPr>
              <a:t>Werbepartner</a:t>
            </a:r>
            <a:r>
              <a:rPr lang="it-IT" altLang="en-US" sz="1600" kern="0" dirty="0">
                <a:latin typeface="Open Sans" panose="020B0606030504020204" pitchFamily="34" charset="0"/>
                <a:cs typeface="Open Sans" panose="020B0606030504020204" pitchFamily="34" charset="0"/>
              </a:rPr>
              <a:t> </a:t>
            </a:r>
            <a:r>
              <a:rPr lang="it-IT" altLang="en-US" sz="1600" kern="0" dirty="0" err="1">
                <a:latin typeface="Open Sans" panose="020B0606030504020204" pitchFamily="34" charset="0"/>
                <a:cs typeface="Open Sans" panose="020B0606030504020204" pitchFamily="34" charset="0"/>
              </a:rPr>
              <a:t>weiterzugeben</a:t>
            </a:r>
            <a:r>
              <a:rPr lang="it-IT" altLang="en-US" sz="1600" kern="0" dirty="0">
                <a:latin typeface="Open Sans" panose="020B0606030504020204" pitchFamily="34" charset="0"/>
                <a:cs typeface="Open Sans" panose="020B0606030504020204" pitchFamily="34" charset="0"/>
              </a:rPr>
              <a:t>. </a:t>
            </a:r>
            <a:r>
              <a:rPr lang="it-IT" altLang="en-US" sz="1600" kern="0" dirty="0" err="1">
                <a:latin typeface="Open Sans" panose="020B0606030504020204" pitchFamily="34" charset="0"/>
                <a:cs typeface="Open Sans" panose="020B0606030504020204" pitchFamily="34" charset="0"/>
              </a:rPr>
              <a:t>Für</a:t>
            </a:r>
            <a:r>
              <a:rPr lang="it-IT" altLang="en-US" sz="1600" kern="0" dirty="0">
                <a:latin typeface="Open Sans" panose="020B0606030504020204" pitchFamily="34" charset="0"/>
                <a:cs typeface="Open Sans" panose="020B0606030504020204" pitchFamily="34" charset="0"/>
              </a:rPr>
              <a:t> </a:t>
            </a:r>
            <a:r>
              <a:rPr lang="it-IT" altLang="en-US" sz="1600" kern="0" dirty="0" err="1">
                <a:latin typeface="Open Sans" panose="020B0606030504020204" pitchFamily="34" charset="0"/>
                <a:cs typeface="Open Sans" panose="020B0606030504020204" pitchFamily="34" charset="0"/>
              </a:rPr>
              <a:t>Bilder</a:t>
            </a:r>
            <a:r>
              <a:rPr lang="it-IT" altLang="en-US" sz="1600" kern="0" dirty="0">
                <a:latin typeface="Open Sans" panose="020B0606030504020204" pitchFamily="34" charset="0"/>
                <a:cs typeface="Open Sans" panose="020B0606030504020204" pitchFamily="34" charset="0"/>
              </a:rPr>
              <a:t> </a:t>
            </a:r>
            <a:r>
              <a:rPr lang="it-IT" altLang="en-US" sz="1600" kern="0" dirty="0" err="1">
                <a:latin typeface="Open Sans" panose="020B0606030504020204" pitchFamily="34" charset="0"/>
                <a:cs typeface="Open Sans" panose="020B0606030504020204" pitchFamily="34" charset="0"/>
              </a:rPr>
              <a:t>auf</a:t>
            </a:r>
            <a:r>
              <a:rPr lang="it-IT" altLang="en-US" sz="1600" kern="0" dirty="0">
                <a:latin typeface="Open Sans" panose="020B0606030504020204" pitchFamily="34" charset="0"/>
                <a:cs typeface="Open Sans" panose="020B0606030504020204" pitchFamily="34" charset="0"/>
              </a:rPr>
              <a:t> </a:t>
            </a:r>
            <a:r>
              <a:rPr lang="it-IT" altLang="en-US" sz="1600" b="1" kern="0" dirty="0" err="1">
                <a:latin typeface="Open Sans" panose="020B0606030504020204" pitchFamily="34" charset="0"/>
                <a:cs typeface="Open Sans" panose="020B0606030504020204" pitchFamily="34" charset="0"/>
              </a:rPr>
              <a:t>Whatsapp</a:t>
            </a:r>
            <a:r>
              <a:rPr lang="it-IT" altLang="en-US" sz="1600" kern="0" dirty="0">
                <a:latin typeface="Open Sans" panose="020B0606030504020204" pitchFamily="34" charset="0"/>
                <a:cs typeface="Open Sans" panose="020B0606030504020204" pitchFamily="34" charset="0"/>
              </a:rPr>
              <a:t> und </a:t>
            </a:r>
            <a:r>
              <a:rPr lang="it-IT" altLang="en-US" sz="1600" b="1" kern="0" dirty="0">
                <a:latin typeface="Open Sans" panose="020B0606030504020204" pitchFamily="34" charset="0"/>
                <a:cs typeface="Open Sans" panose="020B0606030504020204" pitchFamily="34" charset="0"/>
              </a:rPr>
              <a:t>Instagram</a:t>
            </a:r>
            <a:r>
              <a:rPr lang="it-IT" altLang="en-US" sz="1600" kern="0" dirty="0">
                <a:latin typeface="Open Sans" panose="020B0606030504020204" pitchFamily="34" charset="0"/>
                <a:cs typeface="Open Sans" panose="020B0606030504020204" pitchFamily="34" charset="0"/>
              </a:rPr>
              <a:t> </a:t>
            </a:r>
            <a:r>
              <a:rPr lang="it-IT" altLang="en-US" sz="1600" kern="0" dirty="0" err="1">
                <a:latin typeface="Open Sans" panose="020B0606030504020204" pitchFamily="34" charset="0"/>
                <a:cs typeface="Open Sans" panose="020B0606030504020204" pitchFamily="34" charset="0"/>
              </a:rPr>
              <a:t>gilt</a:t>
            </a:r>
            <a:r>
              <a:rPr lang="it-IT" altLang="en-US" sz="1600" kern="0" dirty="0">
                <a:latin typeface="Open Sans" panose="020B0606030504020204" pitchFamily="34" charset="0"/>
                <a:cs typeface="Open Sans" panose="020B0606030504020204" pitchFamily="34" charset="0"/>
              </a:rPr>
              <a:t> </a:t>
            </a:r>
            <a:r>
              <a:rPr lang="it-IT" altLang="en-US" sz="1600" kern="0" dirty="0" err="1">
                <a:latin typeface="Open Sans" panose="020B0606030504020204" pitchFamily="34" charset="0"/>
                <a:cs typeface="Open Sans" panose="020B0606030504020204" pitchFamily="34" charset="0"/>
              </a:rPr>
              <a:t>das</a:t>
            </a:r>
            <a:r>
              <a:rPr lang="it-IT" altLang="en-US" sz="1600" kern="0" dirty="0">
                <a:latin typeface="Open Sans" panose="020B0606030504020204" pitchFamily="34" charset="0"/>
                <a:cs typeface="Open Sans" panose="020B0606030504020204" pitchFamily="34" charset="0"/>
              </a:rPr>
              <a:t> </a:t>
            </a:r>
            <a:r>
              <a:rPr lang="it-IT" altLang="en-US" sz="1600" kern="0" dirty="0" err="1">
                <a:latin typeface="Open Sans" panose="020B0606030504020204" pitchFamily="34" charset="0"/>
                <a:cs typeface="Open Sans" panose="020B0606030504020204" pitchFamily="34" charset="0"/>
              </a:rPr>
              <a:t>auch</a:t>
            </a:r>
            <a:r>
              <a:rPr lang="it-IT" altLang="en-US" sz="1600" kern="0" dirty="0">
                <a:latin typeface="Open Sans" panose="020B0606030504020204" pitchFamily="34" charset="0"/>
                <a:cs typeface="Open Sans" panose="020B0606030504020204" pitchFamily="34" charset="0"/>
              </a:rPr>
              <a:t>. </a:t>
            </a:r>
          </a:p>
          <a:p>
            <a:pPr marL="1588" indent="0" eaLnBrk="1" fontAlgn="auto" hangingPunct="1">
              <a:lnSpc>
                <a:spcPct val="150000"/>
              </a:lnSpc>
              <a:spcAft>
                <a:spcPts val="0"/>
              </a:spcAft>
              <a:buSzPct val="45000"/>
              <a:buFontTx/>
              <a:buNone/>
              <a:defRPr/>
            </a:pPr>
            <a:endParaRPr lang="it-IT" altLang="en-US" sz="1600" kern="0" dirty="0">
              <a:latin typeface="Open Sans" panose="020B0606030504020204" pitchFamily="34" charset="0"/>
              <a:cs typeface="Open Sans" panose="020B0606030504020204" pitchFamily="34" charset="0"/>
            </a:endParaRPr>
          </a:p>
          <a:p>
            <a:pPr marL="1588" indent="0" eaLnBrk="1" fontAlgn="auto" hangingPunct="1">
              <a:lnSpc>
                <a:spcPct val="150000"/>
              </a:lnSpc>
              <a:spcAft>
                <a:spcPts val="0"/>
              </a:spcAft>
              <a:buSzPct val="45000"/>
              <a:buFontTx/>
              <a:buNone/>
              <a:defRPr/>
            </a:pPr>
            <a:r>
              <a:rPr lang="it-IT" altLang="en-US" sz="2000" kern="0" dirty="0">
                <a:latin typeface="Open Sans" panose="020B0606030504020204" pitchFamily="34" charset="0"/>
                <a:cs typeface="Open Sans" panose="020B0606030504020204" pitchFamily="34" charset="0"/>
              </a:rPr>
              <a:t>            </a:t>
            </a:r>
            <a:r>
              <a:rPr lang="it-IT" altLang="en-US" sz="2000" b="1" kern="0" dirty="0" err="1">
                <a:latin typeface="Open Sans" panose="020B0606030504020204" pitchFamily="34" charset="0"/>
                <a:cs typeface="Open Sans" panose="020B0606030504020204" pitchFamily="34" charset="0"/>
              </a:rPr>
              <a:t>Aufgepasst</a:t>
            </a:r>
            <a:r>
              <a:rPr lang="it-IT" altLang="en-US" sz="2000" b="1" kern="0" dirty="0">
                <a:latin typeface="Open Sans" panose="020B0606030504020204" pitchFamily="34" charset="0"/>
                <a:cs typeface="Open Sans" panose="020B0606030504020204" pitchFamily="34" charset="0"/>
              </a:rPr>
              <a:t> bei </a:t>
            </a:r>
            <a:r>
              <a:rPr lang="it-IT" altLang="en-US" sz="2000" b="1" kern="0" dirty="0" err="1">
                <a:latin typeface="Open Sans" panose="020B0606030504020204" pitchFamily="34" charset="0"/>
                <a:cs typeface="Open Sans" panose="020B0606030504020204" pitchFamily="34" charset="0"/>
              </a:rPr>
              <a:t>Kinderfotos</a:t>
            </a:r>
            <a:r>
              <a:rPr lang="it-IT" altLang="en-US" sz="2000" b="1" kern="0" dirty="0">
                <a:latin typeface="Open Sans" panose="020B0606030504020204" pitchFamily="34" charset="0"/>
                <a:cs typeface="Open Sans" panose="020B0606030504020204" pitchFamily="34" charset="0"/>
              </a:rPr>
              <a:t>!</a:t>
            </a:r>
          </a:p>
          <a:p>
            <a:pPr marL="1588" indent="0" eaLnBrk="1" fontAlgn="auto" hangingPunct="1">
              <a:lnSpc>
                <a:spcPct val="150000"/>
              </a:lnSpc>
              <a:spcAft>
                <a:spcPts val="0"/>
              </a:spcAft>
              <a:buSzPct val="45000"/>
              <a:buFontTx/>
              <a:buNone/>
              <a:defRPr/>
            </a:pPr>
            <a:endParaRPr lang="it-IT" altLang="en-US" sz="2000" kern="0" dirty="0">
              <a:latin typeface="Open Sans" panose="020B0606030504020204" pitchFamily="34" charset="0"/>
              <a:cs typeface="Open Sans" panose="020B0606030504020204" pitchFamily="34" charset="0"/>
            </a:endParaRPr>
          </a:p>
          <a:p>
            <a:pPr marL="1588" indent="0" eaLnBrk="1" fontAlgn="auto" hangingPunct="1">
              <a:lnSpc>
                <a:spcPct val="150000"/>
              </a:lnSpc>
              <a:spcAft>
                <a:spcPts val="0"/>
              </a:spcAft>
              <a:buSzPct val="45000"/>
              <a:buFontTx/>
              <a:buNone/>
              <a:defRPr/>
            </a:pPr>
            <a:endParaRPr lang="it-IT" altLang="en-US" sz="2000" kern="0" dirty="0">
              <a:latin typeface="Open Sans" panose="020B0606030504020204" pitchFamily="34" charset="0"/>
              <a:cs typeface="Open Sans" panose="020B0606030504020204" pitchFamily="34" charset="0"/>
            </a:endParaRPr>
          </a:p>
          <a:p>
            <a:pPr marL="1588" indent="0" eaLnBrk="1" fontAlgn="auto" hangingPunct="1">
              <a:lnSpc>
                <a:spcPct val="150000"/>
              </a:lnSpc>
              <a:spcAft>
                <a:spcPts val="0"/>
              </a:spcAft>
              <a:buSzPct val="45000"/>
              <a:buFontTx/>
              <a:buNone/>
              <a:defRPr/>
            </a:pPr>
            <a:r>
              <a:rPr lang="it-IT" altLang="en-US" sz="2000" kern="0" dirty="0">
                <a:latin typeface="Open Sans" panose="020B0606030504020204" pitchFamily="34" charset="0"/>
                <a:cs typeface="Open Sans" panose="020B0606030504020204" pitchFamily="34" charset="0"/>
              </a:rPr>
              <a:t> </a:t>
            </a:r>
          </a:p>
          <a:p>
            <a:pPr eaLnBrk="1" fontAlgn="auto" hangingPunct="1">
              <a:spcAft>
                <a:spcPts val="0"/>
              </a:spcAft>
              <a:buFontTx/>
              <a:buNone/>
              <a:defRPr/>
            </a:pPr>
            <a:endParaRPr lang="en-US" altLang="it-IT" sz="2000" kern="0" dirty="0">
              <a:latin typeface="Open Sans" panose="020B0606030504020204" pitchFamily="34" charset="0"/>
              <a:cs typeface="Open Sans" panose="020B0606030504020204" pitchFamily="34" charset="0"/>
            </a:endParaRPr>
          </a:p>
        </p:txBody>
      </p:sp>
      <p:sp>
        <p:nvSpPr>
          <p:cNvPr id="79879" name="Title 2">
            <a:extLst>
              <a:ext uri="{FF2B5EF4-FFF2-40B4-BE49-F238E27FC236}">
                <a16:creationId xmlns:a16="http://schemas.microsoft.com/office/drawing/2014/main" id="{52D89599-8BF7-4A47-ABDC-CA2C8D8A5D90}"/>
              </a:ext>
            </a:extLst>
          </p:cNvPr>
          <p:cNvSpPr>
            <a:spLocks/>
          </p:cNvSpPr>
          <p:nvPr/>
        </p:nvSpPr>
        <p:spPr bwMode="auto">
          <a:xfrm>
            <a:off x="468313" y="1773238"/>
            <a:ext cx="8229600" cy="108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eaLnBrk="0" hangingPunct="0">
              <a:defRPr sz="3000" b="1">
                <a:solidFill>
                  <a:schemeClr val="tx2"/>
                </a:solidFill>
                <a:latin typeface="Open Sans" panose="020B0606030504020204" pitchFamily="34" charset="0"/>
                <a:cs typeface="Open Sans" panose="020B0606030504020204" pitchFamily="34" charset="0"/>
              </a:defRPr>
            </a:lvl1pPr>
            <a:lvl2pPr algn="ctr" eaLnBrk="0" hangingPunct="0">
              <a:defRPr sz="3000" b="1">
                <a:solidFill>
                  <a:schemeClr val="tx2"/>
                </a:solidFill>
                <a:latin typeface="Open Sans" panose="020B0606030504020204" pitchFamily="34" charset="0"/>
                <a:cs typeface="Open Sans" panose="020B0606030504020204" pitchFamily="34" charset="0"/>
              </a:defRPr>
            </a:lvl2pPr>
            <a:lvl3pPr algn="ctr" eaLnBrk="0" hangingPunct="0">
              <a:defRPr sz="3000" b="1">
                <a:solidFill>
                  <a:schemeClr val="tx2"/>
                </a:solidFill>
                <a:latin typeface="Open Sans" panose="020B0606030504020204" pitchFamily="34" charset="0"/>
                <a:cs typeface="Open Sans" panose="020B0606030504020204" pitchFamily="34" charset="0"/>
              </a:defRPr>
            </a:lvl3pPr>
            <a:lvl4pPr algn="ctr" eaLnBrk="0" hangingPunct="0">
              <a:defRPr sz="3000" b="1">
                <a:solidFill>
                  <a:schemeClr val="tx2"/>
                </a:solidFill>
                <a:latin typeface="Open Sans" panose="020B0606030504020204" pitchFamily="34" charset="0"/>
                <a:cs typeface="Open Sans" panose="020B0606030504020204" pitchFamily="34" charset="0"/>
              </a:defRPr>
            </a:lvl4pPr>
            <a:lvl5pPr algn="ctr" eaLnBrk="0" hangingPunct="0">
              <a:defRPr sz="3000" b="1">
                <a:solidFill>
                  <a:schemeClr val="tx2"/>
                </a:solidFill>
                <a:latin typeface="Open Sans" panose="020B0606030504020204" pitchFamily="34" charset="0"/>
                <a:cs typeface="Open Sans" panose="020B0606030504020204" pitchFamily="34" charset="0"/>
              </a:defRPr>
            </a:lvl5pPr>
            <a:lvl6pPr marL="457200" algn="ctr" eaLnBrk="0" fontAlgn="base" hangingPunct="0">
              <a:spcBef>
                <a:spcPct val="0"/>
              </a:spcBef>
              <a:spcAft>
                <a:spcPct val="0"/>
              </a:spcAft>
              <a:defRPr sz="3000" b="1">
                <a:solidFill>
                  <a:schemeClr val="tx2"/>
                </a:solidFill>
                <a:latin typeface="Open Sans" panose="020B0606030504020204" pitchFamily="34" charset="0"/>
                <a:cs typeface="Open Sans" panose="020B0606030504020204" pitchFamily="34" charset="0"/>
              </a:defRPr>
            </a:lvl6pPr>
            <a:lvl7pPr marL="914400" algn="ctr" eaLnBrk="0" fontAlgn="base" hangingPunct="0">
              <a:spcBef>
                <a:spcPct val="0"/>
              </a:spcBef>
              <a:spcAft>
                <a:spcPct val="0"/>
              </a:spcAft>
              <a:defRPr sz="3000" b="1">
                <a:solidFill>
                  <a:schemeClr val="tx2"/>
                </a:solidFill>
                <a:latin typeface="Open Sans" panose="020B0606030504020204" pitchFamily="34" charset="0"/>
                <a:cs typeface="Open Sans" panose="020B0606030504020204" pitchFamily="34" charset="0"/>
              </a:defRPr>
            </a:lvl7pPr>
            <a:lvl8pPr marL="1371600" algn="ctr" eaLnBrk="0" fontAlgn="base" hangingPunct="0">
              <a:spcBef>
                <a:spcPct val="0"/>
              </a:spcBef>
              <a:spcAft>
                <a:spcPct val="0"/>
              </a:spcAft>
              <a:defRPr sz="3000" b="1">
                <a:solidFill>
                  <a:schemeClr val="tx2"/>
                </a:solidFill>
                <a:latin typeface="Open Sans" panose="020B0606030504020204" pitchFamily="34" charset="0"/>
                <a:cs typeface="Open Sans" panose="020B0606030504020204" pitchFamily="34" charset="0"/>
              </a:defRPr>
            </a:lvl8pPr>
            <a:lvl9pPr marL="1828800" algn="ctr" eaLnBrk="0" fontAlgn="base" hangingPunct="0">
              <a:spcBef>
                <a:spcPct val="0"/>
              </a:spcBef>
              <a:spcAft>
                <a:spcPct val="0"/>
              </a:spcAft>
              <a:defRPr sz="3000" b="1">
                <a:solidFill>
                  <a:schemeClr val="tx2"/>
                </a:solidFill>
                <a:latin typeface="Open Sans" panose="020B0606030504020204" pitchFamily="34" charset="0"/>
                <a:cs typeface="Open Sans" panose="020B0606030504020204" pitchFamily="34" charset="0"/>
              </a:defRPr>
            </a:lvl9pPr>
          </a:lstStyle>
          <a:p>
            <a:pPr eaLnBrk="1" fontAlgn="auto" hangingPunct="1">
              <a:spcBef>
                <a:spcPts val="0"/>
              </a:spcBef>
              <a:spcAft>
                <a:spcPts val="0"/>
              </a:spcAft>
              <a:defRPr/>
            </a:pPr>
            <a:endParaRPr lang="en-US" altLang="it-IT" sz="2400" kern="0"/>
          </a:p>
        </p:txBody>
      </p:sp>
      <p:pic>
        <p:nvPicPr>
          <p:cNvPr id="28677" name="Grafik 2">
            <a:extLst>
              <a:ext uri="{FF2B5EF4-FFF2-40B4-BE49-F238E27FC236}">
                <a16:creationId xmlns:a16="http://schemas.microsoft.com/office/drawing/2014/main" id="{DC1FE7A4-0E42-42BA-9263-6757C233339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4559300"/>
            <a:ext cx="646113"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1386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Inhaltsplatzhalter 1">
            <a:extLst>
              <a:ext uri="{FF2B5EF4-FFF2-40B4-BE49-F238E27FC236}">
                <a16:creationId xmlns:a16="http://schemas.microsoft.com/office/drawing/2014/main" id="{C328EB5E-5CC2-45F1-ACA6-B381202B4262}"/>
              </a:ext>
            </a:extLst>
          </p:cNvPr>
          <p:cNvSpPr>
            <a:spLocks noGrp="1" noChangeArrowheads="1"/>
          </p:cNvSpPr>
          <p:nvPr>
            <p:ph idx="1"/>
          </p:nvPr>
        </p:nvSpPr>
        <p:spPr>
          <a:xfrm>
            <a:off x="457200" y="2276475"/>
            <a:ext cx="8229600" cy="4383088"/>
          </a:xfrm>
        </p:spPr>
        <p:txBody>
          <a:bodyPr/>
          <a:lstStyle/>
          <a:p>
            <a:endParaRPr lang="de-DE" altLang="de-DE" dirty="0">
              <a:solidFill>
                <a:srgbClr val="333333"/>
              </a:solidFill>
              <a:latin typeface="Open Sans" panose="020B0606030504020204"/>
              <a:cs typeface="Times New Roman" panose="02020603050405020304" pitchFamily="18" charset="0"/>
            </a:endParaRPr>
          </a:p>
          <a:p>
            <a:pPr>
              <a:lnSpc>
                <a:spcPct val="107000"/>
              </a:lnSpc>
              <a:spcAft>
                <a:spcPts val="900"/>
              </a:spcAft>
            </a:pPr>
            <a:r>
              <a:rPr lang="de-DE" altLang="de-DE" sz="1800" dirty="0">
                <a:solidFill>
                  <a:srgbClr val="333333"/>
                </a:solidFill>
                <a:latin typeface="Open Sans" panose="020B0606030504020204"/>
                <a:cs typeface="Times New Roman" panose="02020603050405020304" pitchFamily="18" charset="0"/>
              </a:rPr>
              <a:t>Die Tatsache, dass Sie ein Bild über die Google Bildersuche finden können, bedeutet nicht, dass Sie diese Bilder einfach kopieren und auf Ihrer Webseite einbinden dürfen. Dazu muss der Urheber oder der jeweilige Verwerter der Bilder die kostenlose Benutzung erlauben.</a:t>
            </a:r>
            <a:endParaRPr lang="de-DE" altLang="de-DE" sz="1800" dirty="0">
              <a:latin typeface="Open Sans" panose="020B0606030504020204"/>
              <a:ea typeface="Calibri" panose="020F0502020204030204" pitchFamily="34" charset="0"/>
              <a:cs typeface="Times New Roman" panose="02020603050405020304" pitchFamily="18" charset="0"/>
            </a:endParaRPr>
          </a:p>
          <a:p>
            <a:r>
              <a:rPr lang="de-DE" altLang="de-DE" sz="1800" dirty="0">
                <a:solidFill>
                  <a:srgbClr val="333333"/>
                </a:solidFill>
                <a:latin typeface="Open Sans" panose="020B0606030504020204"/>
                <a:cs typeface="Times New Roman" panose="02020603050405020304" pitchFamily="18" charset="0"/>
              </a:rPr>
              <a:t>Das Kopieren und Benutzen von Bildern aus der Google Bildersuche oder ähnlichen </a:t>
            </a:r>
            <a:r>
              <a:rPr lang="de-DE" altLang="de-DE" sz="1800" dirty="0">
                <a:latin typeface="Open Sans" panose="020B0606030504020204"/>
                <a:cs typeface="Times New Roman" panose="02020603050405020304" pitchFamily="18" charset="0"/>
              </a:rPr>
              <a:t>Suchdiensten ist somit </a:t>
            </a:r>
            <a:r>
              <a:rPr lang="de-DE" altLang="de-DE" sz="1800" b="1" dirty="0">
                <a:solidFill>
                  <a:srgbClr val="FF0000"/>
                </a:solidFill>
                <a:latin typeface="Open Sans" panose="020B0606030504020204"/>
                <a:cs typeface="Times New Roman" panose="02020603050405020304" pitchFamily="18" charset="0"/>
              </a:rPr>
              <a:t>also nicht erlaubt!</a:t>
            </a:r>
            <a:endParaRPr lang="de-DE" altLang="de-DE" sz="1800" dirty="0">
              <a:solidFill>
                <a:srgbClr val="333333"/>
              </a:solidFill>
              <a:latin typeface="Open Sans" panose="020B0606030504020204"/>
              <a:cs typeface="Times New Roman" panose="02020603050405020304" pitchFamily="18" charset="0"/>
            </a:endParaRPr>
          </a:p>
          <a:p>
            <a:endParaRPr lang="de-DE" altLang="de-DE" dirty="0">
              <a:solidFill>
                <a:srgbClr val="333333"/>
              </a:solidFill>
              <a:cs typeface="Times New Roman" panose="02020603050405020304" pitchFamily="18" charset="0"/>
            </a:endParaRPr>
          </a:p>
          <a:p>
            <a:endParaRPr lang="de-DE" altLang="de-DE" sz="1600" dirty="0">
              <a:solidFill>
                <a:srgbClr val="333333"/>
              </a:solidFill>
              <a:latin typeface="Calibri" panose="020F0502020204030204" pitchFamily="34" charset="0"/>
            </a:endParaRPr>
          </a:p>
          <a:p>
            <a:endParaRPr lang="de-DE" altLang="de-DE" sz="1600" dirty="0">
              <a:latin typeface="Calibri" panose="020F0502020204030204" pitchFamily="34" charset="0"/>
            </a:endParaRPr>
          </a:p>
          <a:p>
            <a:endParaRPr lang="de-DE" altLang="de-DE" dirty="0"/>
          </a:p>
        </p:txBody>
      </p:sp>
      <p:sp>
        <p:nvSpPr>
          <p:cNvPr id="29699" name="Titel 2">
            <a:extLst>
              <a:ext uri="{FF2B5EF4-FFF2-40B4-BE49-F238E27FC236}">
                <a16:creationId xmlns:a16="http://schemas.microsoft.com/office/drawing/2014/main" id="{61AAB3B0-5558-49A4-9AFC-72A8C522EAE9}"/>
              </a:ext>
            </a:extLst>
          </p:cNvPr>
          <p:cNvSpPr>
            <a:spLocks noGrp="1" noChangeArrowheads="1"/>
          </p:cNvSpPr>
          <p:nvPr>
            <p:ph type="title"/>
          </p:nvPr>
        </p:nvSpPr>
        <p:spPr>
          <a:xfrm>
            <a:off x="914400" y="1000125"/>
            <a:ext cx="8229600" cy="1079500"/>
          </a:xfrm>
        </p:spPr>
        <p:txBody>
          <a:bodyPr>
            <a:normAutofit/>
          </a:bodyPr>
          <a:lstStyle/>
          <a:p>
            <a:r>
              <a:rPr lang="de-DE" altLang="de-DE" sz="3000" b="1" dirty="0">
                <a:latin typeface="Open Sans" panose="020B0606030504020204" pitchFamily="34" charset="0"/>
              </a:rPr>
              <a:t>Gilt für </a:t>
            </a:r>
            <a:r>
              <a:rPr lang="de-DE" altLang="de-DE" sz="3000" b="1" dirty="0">
                <a:solidFill>
                  <a:srgbClr val="FF0000"/>
                </a:solidFill>
                <a:latin typeface="Open Sans" panose="020B0606030504020204" pitchFamily="34" charset="0"/>
              </a:rPr>
              <a:t>Google-Bilder</a:t>
            </a:r>
            <a:r>
              <a:rPr lang="de-DE" altLang="de-DE" sz="3000" b="1" dirty="0">
                <a:latin typeface="Open Sans" panose="020B0606030504020204" pitchFamily="34" charset="0"/>
              </a:rPr>
              <a:t> das Urheberrecht?</a:t>
            </a:r>
          </a:p>
        </p:txBody>
      </p:sp>
      <p:sp>
        <p:nvSpPr>
          <p:cNvPr id="29700" name="Rechteck 4">
            <a:extLst>
              <a:ext uri="{FF2B5EF4-FFF2-40B4-BE49-F238E27FC236}">
                <a16:creationId xmlns:a16="http://schemas.microsoft.com/office/drawing/2014/main" id="{F2A93597-3243-44F4-88FE-9A71FF440FC1}"/>
              </a:ext>
            </a:extLst>
          </p:cNvPr>
          <p:cNvSpPr>
            <a:spLocks noChangeArrowheads="1"/>
          </p:cNvSpPr>
          <p:nvPr/>
        </p:nvSpPr>
        <p:spPr bwMode="auto">
          <a:xfrm flipV="1">
            <a:off x="2339975" y="2997200"/>
            <a:ext cx="792163"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9pPr>
          </a:lstStyle>
          <a:p>
            <a:pPr>
              <a:lnSpc>
                <a:spcPct val="107000"/>
              </a:lnSpc>
              <a:spcBef>
                <a:spcPct val="0"/>
              </a:spcBef>
              <a:spcAft>
                <a:spcPts val="900"/>
              </a:spcAft>
              <a:buFontTx/>
              <a:buNone/>
            </a:pPr>
            <a:endParaRPr lang="de-DE" altLang="de-DE" sz="14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ct val="0"/>
              </a:spcBef>
              <a:spcAft>
                <a:spcPts val="900"/>
              </a:spcAft>
              <a:buFontTx/>
              <a:buNone/>
            </a:pPr>
            <a:endParaRPr lang="de-DE" altLang="de-DE" sz="14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ct val="0"/>
              </a:spcBef>
              <a:spcAft>
                <a:spcPts val="900"/>
              </a:spcAft>
              <a:buFontTx/>
              <a:buNone/>
            </a:pPr>
            <a:endParaRPr lang="de-DE" altLang="de-DE" sz="14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98490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a:extLst>
              <a:ext uri="{FF2B5EF4-FFF2-40B4-BE49-F238E27FC236}">
                <a16:creationId xmlns:a16="http://schemas.microsoft.com/office/drawing/2014/main" id="{DDD150DE-09AD-4693-939D-98C8232CEAC6}"/>
              </a:ext>
            </a:extLst>
          </p:cNvPr>
          <p:cNvSpPr>
            <a:spLocks noGrp="1" noChangeArrowheads="1"/>
          </p:cNvSpPr>
          <p:nvPr>
            <p:ph idx="1"/>
          </p:nvPr>
        </p:nvSpPr>
        <p:spPr>
          <a:xfrm>
            <a:off x="457200" y="2133600"/>
            <a:ext cx="8229600" cy="4535488"/>
          </a:xfrm>
        </p:spPr>
        <p:txBody>
          <a:bodyPr>
            <a:normAutofit/>
          </a:bodyPr>
          <a:lstStyle/>
          <a:p>
            <a:pPr marL="0" indent="0">
              <a:buFontTx/>
              <a:buNone/>
              <a:defRPr/>
            </a:pPr>
            <a:r>
              <a:rPr lang="de-DE" sz="1600" dirty="0">
                <a:latin typeface="Open Sans" panose="020B0606030504020204" pitchFamily="34" charset="0"/>
                <a:ea typeface="Open Sans" panose="020B0606030504020204" pitchFamily="34" charset="0"/>
                <a:cs typeface="Open Sans" panose="020B0606030504020204" pitchFamily="34" charset="0"/>
              </a:rPr>
              <a:t>Bei der erweiterten Google Bildersuche </a:t>
            </a:r>
            <a:r>
              <a:rPr lang="de-DE" sz="1600" u="sng" dirty="0">
                <a:latin typeface="Open Sans" panose="020B0606030504020204" pitchFamily="34" charset="0"/>
                <a:ea typeface="Open Sans" panose="020B0606030504020204" pitchFamily="34" charset="0"/>
                <a:cs typeface="Open Sans" panose="020B0606030504020204" pitchFamily="34" charset="0"/>
                <a:hlinkClick r:id="rId2"/>
              </a:rPr>
              <a:t>http://www.google.de/advanced_image_search</a:t>
            </a:r>
            <a:r>
              <a:rPr lang="de-DE" sz="1600" dirty="0">
                <a:latin typeface="Open Sans" panose="020B0606030504020204" pitchFamily="34" charset="0"/>
                <a:ea typeface="Open Sans" panose="020B0606030504020204" pitchFamily="34" charset="0"/>
                <a:cs typeface="Open Sans" panose="020B0606030504020204" pitchFamily="34" charset="0"/>
              </a:rPr>
              <a:t> haben Sie im Punkt „Ergebnisse eingrenzen...“→ „Nutzungsrechte:“ die Möglichkeit, nach bestimmten Lizenzarten bzw. Nutzungsrechten zu filtern.</a:t>
            </a:r>
          </a:p>
          <a:p>
            <a:pPr marL="0" indent="0">
              <a:buFontTx/>
              <a:buNone/>
              <a:defRPr/>
            </a:pPr>
            <a:r>
              <a:rPr lang="de-DE" sz="1600" b="1" dirty="0">
                <a:latin typeface="Open Sans" panose="020B0606030504020204" pitchFamily="34" charset="0"/>
                <a:ea typeface="Open Sans" panose="020B0606030504020204" pitchFamily="34" charset="0"/>
                <a:cs typeface="Open Sans" panose="020B0606030504020204" pitchFamily="34" charset="0"/>
              </a:rPr>
              <a:t>Google stelle hier folgende Optionen zur Verfügung:</a:t>
            </a:r>
          </a:p>
          <a:p>
            <a:pPr>
              <a:defRPr/>
            </a:pPr>
            <a:r>
              <a:rPr lang="de-DE" sz="1600" dirty="0">
                <a:latin typeface="Open Sans" panose="020B0606030504020204" pitchFamily="34" charset="0"/>
                <a:ea typeface="Open Sans" panose="020B0606030504020204" pitchFamily="34" charset="0"/>
                <a:cs typeface="Open Sans" panose="020B0606030504020204" pitchFamily="34" charset="0"/>
              </a:rPr>
              <a:t>nicht nach Lizenz gefiltert</a:t>
            </a:r>
          </a:p>
          <a:p>
            <a:pPr>
              <a:defRPr/>
            </a:pPr>
            <a:r>
              <a:rPr lang="de-DE" sz="1600" dirty="0">
                <a:latin typeface="Open Sans" panose="020B0606030504020204" pitchFamily="34" charset="0"/>
                <a:ea typeface="Open Sans" panose="020B0606030504020204" pitchFamily="34" charset="0"/>
                <a:cs typeface="Open Sans" panose="020B0606030504020204" pitchFamily="34" charset="0"/>
              </a:rPr>
              <a:t>frei zu nutzen oder weiterzugeben</a:t>
            </a:r>
          </a:p>
          <a:p>
            <a:pPr>
              <a:defRPr/>
            </a:pPr>
            <a:r>
              <a:rPr lang="de-DE" sz="1600" dirty="0">
                <a:latin typeface="Open Sans" panose="020B0606030504020204" pitchFamily="34" charset="0"/>
                <a:ea typeface="Open Sans" panose="020B0606030504020204" pitchFamily="34" charset="0"/>
                <a:cs typeface="Open Sans" panose="020B0606030504020204" pitchFamily="34" charset="0"/>
              </a:rPr>
              <a:t>frei zu nutzen oder weiterzugeben - auch für kommerzielle Zwecke</a:t>
            </a:r>
          </a:p>
          <a:p>
            <a:pPr>
              <a:defRPr/>
            </a:pPr>
            <a:r>
              <a:rPr lang="de-DE" sz="1600" dirty="0">
                <a:latin typeface="Open Sans" panose="020B0606030504020204" pitchFamily="34" charset="0"/>
                <a:ea typeface="Open Sans" panose="020B0606030504020204" pitchFamily="34" charset="0"/>
                <a:cs typeface="Open Sans" panose="020B0606030504020204" pitchFamily="34" charset="0"/>
              </a:rPr>
              <a:t>frei zu nutzen, weiterzugeben oder zu verändern</a:t>
            </a:r>
          </a:p>
          <a:p>
            <a:pPr>
              <a:defRPr/>
            </a:pPr>
            <a:r>
              <a:rPr lang="de-DE" sz="1600" dirty="0">
                <a:latin typeface="Open Sans" panose="020B0606030504020204" pitchFamily="34" charset="0"/>
                <a:ea typeface="Open Sans" panose="020B0606030504020204" pitchFamily="34" charset="0"/>
                <a:cs typeface="Open Sans" panose="020B0606030504020204" pitchFamily="34" charset="0"/>
              </a:rPr>
              <a:t>frei zu nutzen, weiterzugeben oder zu verändern - auch für kommerzielle Zwecke</a:t>
            </a:r>
          </a:p>
          <a:p>
            <a:pPr marL="0" indent="0">
              <a:buFontTx/>
              <a:buNone/>
              <a:defRPr/>
            </a:pPr>
            <a:r>
              <a:rPr lang="de-DE" sz="1600" dirty="0">
                <a:latin typeface="Open Sans" panose="020B0606030504020204" pitchFamily="34" charset="0"/>
                <a:ea typeface="Open Sans" panose="020B0606030504020204" pitchFamily="34" charset="0"/>
                <a:cs typeface="Open Sans" panose="020B0606030504020204" pitchFamily="34" charset="0"/>
              </a:rPr>
              <a:t>Hier können Seitenbetreiber also auswählen, die Urheber haben in diesen Fällen auf bestimmte Rechte (wie etwas das Recht, für die Bildnutzung bezahlt zu werden) verzichtet. Diese Bilder können dann je nach Art der Nutzungsrechte kostenlos auf der eigenen Homepage verwendet werden, für kommerzielle Seite genutzt werden und sogar bearbeitet und weiter gegeben werden.</a:t>
            </a:r>
          </a:p>
          <a:p>
            <a:pPr marL="0" indent="0">
              <a:buFontTx/>
              <a:buNone/>
              <a:defRPr/>
            </a:pPr>
            <a:endParaRPr lang="de-DE" altLang="en-US" sz="1200" dirty="0">
              <a:latin typeface="Open Sans" panose="020B0606030504020204" pitchFamily="34" charset="0"/>
              <a:ea typeface="Open Sans" panose="020B0606030504020204" pitchFamily="34" charset="0"/>
              <a:cs typeface="Open Sans" panose="020B0606030504020204" pitchFamily="34" charset="0"/>
            </a:endParaRPr>
          </a:p>
          <a:p>
            <a:pPr marL="0" indent="0">
              <a:buFontTx/>
              <a:buNone/>
              <a:defRPr/>
            </a:pPr>
            <a:endParaRPr lang="de-DE" altLang="en-US" sz="1200" dirty="0">
              <a:latin typeface="Open Sans" panose="020B0606030504020204" pitchFamily="34" charset="0"/>
              <a:ea typeface="Open Sans" panose="020B0606030504020204" pitchFamily="34" charset="0"/>
              <a:cs typeface="Open Sans" panose="020B0606030504020204" pitchFamily="34" charset="0"/>
            </a:endParaRPr>
          </a:p>
          <a:p>
            <a:pPr marL="457200" lvl="1" indent="0" eaLnBrk="1" hangingPunct="1">
              <a:buFontTx/>
              <a:buNone/>
              <a:defRPr/>
            </a:pPr>
            <a:endParaRPr lang="de-DE" altLang="en-US" sz="1800" dirty="0"/>
          </a:p>
        </p:txBody>
      </p:sp>
      <p:sp>
        <p:nvSpPr>
          <p:cNvPr id="30723" name="Rectangle 2">
            <a:extLst>
              <a:ext uri="{FF2B5EF4-FFF2-40B4-BE49-F238E27FC236}">
                <a16:creationId xmlns:a16="http://schemas.microsoft.com/office/drawing/2014/main" id="{F95FFC17-E6C9-4E1B-A919-5D55CAF03C61}"/>
              </a:ext>
            </a:extLst>
          </p:cNvPr>
          <p:cNvSpPr>
            <a:spLocks noGrp="1" noChangeArrowheads="1"/>
          </p:cNvSpPr>
          <p:nvPr>
            <p:ph type="title"/>
          </p:nvPr>
        </p:nvSpPr>
        <p:spPr>
          <a:xfrm>
            <a:off x="546690" y="1052513"/>
            <a:ext cx="8229600" cy="1081087"/>
          </a:xfrm>
        </p:spPr>
        <p:txBody>
          <a:bodyPr>
            <a:normAutofit/>
          </a:bodyPr>
          <a:lstStyle/>
          <a:p>
            <a:pPr eaLnBrk="1" hangingPunct="1"/>
            <a:r>
              <a:rPr lang="de-DE" altLang="en-US" sz="3000" b="1" dirty="0">
                <a:latin typeface="Open Sans" panose="020B0606030504020204" pitchFamily="34" charset="0"/>
              </a:rPr>
              <a:t>Wie weiß ich, ob ein Bild </a:t>
            </a:r>
            <a:r>
              <a:rPr lang="de-DE" altLang="en-US" sz="3000" b="1" dirty="0">
                <a:solidFill>
                  <a:srgbClr val="FF0000"/>
                </a:solidFill>
                <a:latin typeface="Open Sans" panose="020B0606030504020204" pitchFamily="34" charset="0"/>
              </a:rPr>
              <a:t>copyrightfrei</a:t>
            </a:r>
            <a:r>
              <a:rPr lang="de-DE" altLang="en-US" sz="3000" b="1" dirty="0">
                <a:latin typeface="Open Sans" panose="020B0606030504020204" pitchFamily="34" charset="0"/>
              </a:rPr>
              <a:t> ist?</a:t>
            </a:r>
          </a:p>
        </p:txBody>
      </p:sp>
    </p:spTree>
    <p:extLst>
      <p:ext uri="{BB962C8B-B14F-4D97-AF65-F5344CB8AC3E}">
        <p14:creationId xmlns:p14="http://schemas.microsoft.com/office/powerpoint/2010/main" val="15408119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2">
            <a:extLst>
              <a:ext uri="{FF2B5EF4-FFF2-40B4-BE49-F238E27FC236}">
                <a16:creationId xmlns:a16="http://schemas.microsoft.com/office/drawing/2014/main" id="{768D7C46-A566-4960-82A8-10101AAC62D4}"/>
              </a:ext>
            </a:extLst>
          </p:cNvPr>
          <p:cNvSpPr>
            <a:spLocks noGrp="1" noChangeArrowheads="1"/>
          </p:cNvSpPr>
          <p:nvPr>
            <p:ph type="title"/>
          </p:nvPr>
        </p:nvSpPr>
        <p:spPr>
          <a:xfrm>
            <a:off x="457200" y="1052513"/>
            <a:ext cx="8229600" cy="1081087"/>
          </a:xfrm>
        </p:spPr>
        <p:txBody>
          <a:bodyPr>
            <a:normAutofit/>
          </a:bodyPr>
          <a:lstStyle/>
          <a:p>
            <a:r>
              <a:rPr lang="de-DE" altLang="de-DE" sz="3000" b="1" dirty="0">
                <a:latin typeface="Open Sans" panose="020B0606030504020204" pitchFamily="34" charset="0"/>
              </a:rPr>
              <a:t>Nutzungsrechte bei </a:t>
            </a:r>
            <a:r>
              <a:rPr lang="de-DE" altLang="de-DE" sz="3000" b="1" dirty="0">
                <a:solidFill>
                  <a:srgbClr val="FF0000"/>
                </a:solidFill>
                <a:latin typeface="Open Sans" panose="020B0606030504020204" pitchFamily="34" charset="0"/>
              </a:rPr>
              <a:t>Google</a:t>
            </a:r>
          </a:p>
        </p:txBody>
      </p:sp>
      <p:pic>
        <p:nvPicPr>
          <p:cNvPr id="31747" name="Inhaltsplatzhalter 8">
            <a:extLst>
              <a:ext uri="{FF2B5EF4-FFF2-40B4-BE49-F238E27FC236}">
                <a16:creationId xmlns:a16="http://schemas.microsoft.com/office/drawing/2014/main" id="{7D44F995-09FD-43F1-A3EB-BC14B85D719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1938" y="1916113"/>
            <a:ext cx="8620125" cy="4264025"/>
          </a:xfrm>
        </p:spPr>
      </p:pic>
    </p:spTree>
    <p:extLst>
      <p:ext uri="{BB962C8B-B14F-4D97-AF65-F5344CB8AC3E}">
        <p14:creationId xmlns:p14="http://schemas.microsoft.com/office/powerpoint/2010/main" val="18079531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D899F7C-01F8-4165-8224-B1D22D1FCF88}"/>
              </a:ext>
            </a:extLst>
          </p:cNvPr>
          <p:cNvSpPr>
            <a:spLocks noGrp="1"/>
          </p:cNvSpPr>
          <p:nvPr>
            <p:ph idx="1"/>
          </p:nvPr>
        </p:nvSpPr>
        <p:spPr/>
        <p:txBody>
          <a:bodyPr>
            <a:normAutofit/>
          </a:bodyPr>
          <a:lstStyle/>
          <a:p>
            <a:pPr marL="0" indent="0">
              <a:buNone/>
            </a:pPr>
            <a:r>
              <a:rPr lang="de-DE" dirty="0">
                <a:latin typeface="Open Sans" panose="020B0606030504020204"/>
              </a:rPr>
              <a:t>CC0 steht für </a:t>
            </a:r>
            <a:r>
              <a:rPr lang="de-DE" b="1" dirty="0">
                <a:solidFill>
                  <a:srgbClr val="FF0000"/>
                </a:solidFill>
                <a:latin typeface="Open Sans" panose="020B0606030504020204"/>
              </a:rPr>
              <a:t>Creative Commons 0</a:t>
            </a:r>
          </a:p>
          <a:p>
            <a:pPr marL="0" indent="0">
              <a:buNone/>
            </a:pPr>
            <a:endParaRPr lang="de-DE" dirty="0">
              <a:latin typeface="Open Sans" panose="020B0606030504020204"/>
            </a:endParaRPr>
          </a:p>
          <a:p>
            <a:pPr marL="0" indent="0">
              <a:buNone/>
            </a:pPr>
            <a:r>
              <a:rPr lang="de-DE" dirty="0">
                <a:latin typeface="Open Sans" panose="020B0606030504020204"/>
              </a:rPr>
              <a:t>Dabei handelt es sich um Material, an das </a:t>
            </a:r>
            <a:r>
              <a:rPr lang="de-DE" b="1" dirty="0">
                <a:latin typeface="Open Sans" panose="020B0606030504020204"/>
              </a:rPr>
              <a:t>überhaupt kein Recht </a:t>
            </a:r>
            <a:r>
              <a:rPr lang="de-DE" dirty="0">
                <a:latin typeface="Open Sans" panose="020B0606030504020204"/>
              </a:rPr>
              <a:t>mehr besteht. Sollte man auf Software, Bilder, Dokumente, Vorlagen oder ähnliches stoßen, das mit CC0 gekennzeichnet wurde, dann ist der Verwendung dieser Inhalte keine Grenze gesetzt. Alle Bilder, die unter CC0 online gestellt werden, sind </a:t>
            </a:r>
            <a:r>
              <a:rPr lang="de-DE" b="1" dirty="0">
                <a:latin typeface="Open Sans" panose="020B0606030504020204"/>
              </a:rPr>
              <a:t>weltweit ohne rechtliche Konsequenzen sowohl kommerziell als auch privat nutzbar</a:t>
            </a:r>
            <a:r>
              <a:rPr lang="de-DE" dirty="0">
                <a:latin typeface="Open Sans" panose="020B0606030504020204"/>
              </a:rPr>
              <a:t>.</a:t>
            </a:r>
          </a:p>
          <a:p>
            <a:endParaRPr lang="de-DE" dirty="0"/>
          </a:p>
        </p:txBody>
      </p:sp>
      <p:sp>
        <p:nvSpPr>
          <p:cNvPr id="3" name="Titel 2">
            <a:extLst>
              <a:ext uri="{FF2B5EF4-FFF2-40B4-BE49-F238E27FC236}">
                <a16:creationId xmlns:a16="http://schemas.microsoft.com/office/drawing/2014/main" id="{E86E70D6-618D-45EE-8B2E-0A84E8C85807}"/>
              </a:ext>
            </a:extLst>
          </p:cNvPr>
          <p:cNvSpPr>
            <a:spLocks noGrp="1"/>
          </p:cNvSpPr>
          <p:nvPr>
            <p:ph type="title"/>
          </p:nvPr>
        </p:nvSpPr>
        <p:spPr/>
        <p:txBody>
          <a:bodyPr>
            <a:normAutofit/>
          </a:bodyPr>
          <a:lstStyle/>
          <a:p>
            <a:r>
              <a:rPr lang="de-DE" sz="3200" b="1" dirty="0">
                <a:latin typeface="Open Sans" panose="020B0606030504020204"/>
              </a:rPr>
              <a:t>Was ist </a:t>
            </a:r>
            <a:r>
              <a:rPr lang="de-DE" sz="3200" b="1" dirty="0">
                <a:solidFill>
                  <a:srgbClr val="FF0000"/>
                </a:solidFill>
                <a:latin typeface="Open Sans" panose="020B0606030504020204"/>
              </a:rPr>
              <a:t>CC0</a:t>
            </a:r>
            <a:r>
              <a:rPr lang="de-DE" sz="3200" b="1" dirty="0">
                <a:latin typeface="Open Sans" panose="020B0606030504020204"/>
              </a:rPr>
              <a:t>?</a:t>
            </a:r>
          </a:p>
        </p:txBody>
      </p:sp>
    </p:spTree>
    <p:extLst>
      <p:ext uri="{BB962C8B-B14F-4D97-AF65-F5344CB8AC3E}">
        <p14:creationId xmlns:p14="http://schemas.microsoft.com/office/powerpoint/2010/main" val="24956035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el 2">
            <a:extLst>
              <a:ext uri="{FF2B5EF4-FFF2-40B4-BE49-F238E27FC236}">
                <a16:creationId xmlns:a16="http://schemas.microsoft.com/office/drawing/2014/main" id="{9F5AF554-CC74-40CB-BC81-3F85F6C38A2E}"/>
              </a:ext>
            </a:extLst>
          </p:cNvPr>
          <p:cNvSpPr>
            <a:spLocks noGrp="1" noChangeArrowheads="1"/>
          </p:cNvSpPr>
          <p:nvPr>
            <p:ph type="title"/>
          </p:nvPr>
        </p:nvSpPr>
        <p:spPr>
          <a:xfrm>
            <a:off x="457200" y="1052513"/>
            <a:ext cx="8229600" cy="1081087"/>
          </a:xfrm>
        </p:spPr>
        <p:txBody>
          <a:bodyPr>
            <a:normAutofit/>
          </a:bodyPr>
          <a:lstStyle/>
          <a:p>
            <a:r>
              <a:rPr lang="de-DE" altLang="de-DE" sz="3000" b="1" dirty="0">
                <a:latin typeface="Open Sans" panose="020B0606030504020204" pitchFamily="34" charset="0"/>
              </a:rPr>
              <a:t>Urheber immer nennen</a:t>
            </a:r>
          </a:p>
        </p:txBody>
      </p:sp>
      <p:sp>
        <p:nvSpPr>
          <p:cNvPr id="32772" name="Rechteck 3">
            <a:extLst>
              <a:ext uri="{FF2B5EF4-FFF2-40B4-BE49-F238E27FC236}">
                <a16:creationId xmlns:a16="http://schemas.microsoft.com/office/drawing/2014/main" id="{208591CA-F711-41BE-B500-7553A39EE8BA}"/>
              </a:ext>
            </a:extLst>
          </p:cNvPr>
          <p:cNvSpPr>
            <a:spLocks noChangeArrowheads="1"/>
          </p:cNvSpPr>
          <p:nvPr/>
        </p:nvSpPr>
        <p:spPr bwMode="auto">
          <a:xfrm>
            <a:off x="827088" y="2420938"/>
            <a:ext cx="7705725"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de-DE" altLang="de-DE" sz="1600" dirty="0">
              <a:solidFill>
                <a:srgbClr val="333333"/>
              </a:solidFill>
              <a:latin typeface="Open Sans" panose="020B0606030504020204"/>
              <a:cs typeface="Times New Roman" panose="02020603050405020304" pitchFamily="18" charset="0"/>
            </a:endParaRPr>
          </a:p>
          <a:p>
            <a:pPr>
              <a:spcBef>
                <a:spcPct val="0"/>
              </a:spcBef>
              <a:buFontTx/>
              <a:buNone/>
            </a:pPr>
            <a:endParaRPr lang="de-DE" altLang="de-DE" dirty="0">
              <a:solidFill>
                <a:srgbClr val="333333"/>
              </a:solidFill>
              <a:latin typeface="Open Sans" panose="020B0606030504020204"/>
              <a:cs typeface="Times New Roman" panose="02020603050405020304" pitchFamily="18" charset="0"/>
            </a:endParaRPr>
          </a:p>
          <a:p>
            <a:pPr>
              <a:spcBef>
                <a:spcPct val="0"/>
              </a:spcBef>
              <a:buFontTx/>
              <a:buNone/>
            </a:pPr>
            <a:r>
              <a:rPr lang="de-DE" altLang="de-DE" dirty="0">
                <a:solidFill>
                  <a:srgbClr val="333333"/>
                </a:solidFill>
                <a:latin typeface="Open Sans" panose="020B0606030504020204"/>
                <a:cs typeface="Times New Roman" panose="02020603050405020304" pitchFamily="18" charset="0"/>
              </a:rPr>
              <a:t>Das deutsche Urheberrecht sieht vor, dass </a:t>
            </a:r>
            <a:r>
              <a:rPr lang="de-DE" altLang="de-DE" b="1" dirty="0">
                <a:solidFill>
                  <a:srgbClr val="333333"/>
                </a:solidFill>
                <a:latin typeface="Open Sans" panose="020B0606030504020204"/>
                <a:cs typeface="Times New Roman" panose="02020603050405020304" pitchFamily="18" charset="0"/>
              </a:rPr>
              <a:t>ein Urheber immer einen Anspruch auf Namensnennung</a:t>
            </a:r>
            <a:r>
              <a:rPr lang="de-DE" altLang="de-DE" dirty="0">
                <a:solidFill>
                  <a:srgbClr val="333333"/>
                </a:solidFill>
                <a:latin typeface="Open Sans" panose="020B0606030504020204"/>
                <a:cs typeface="Times New Roman" panose="02020603050405020304" pitchFamily="18" charset="0"/>
              </a:rPr>
              <a:t> hat. Dieser Anspruch ist völlig unabhängig davon, ob die Nutzung der Bilder kostenlos oder kostenpflichtig ist. Die Urheberbezeichnung sollten Sie also auch bei Bildern, die aus der erweiterten Google Bildersuche stammen</a:t>
            </a:r>
            <a:r>
              <a:rPr lang="de-DE" altLang="de-DE" b="1" dirty="0">
                <a:solidFill>
                  <a:srgbClr val="333333"/>
                </a:solidFill>
                <a:latin typeface="Open Sans" panose="020B0606030504020204"/>
                <a:cs typeface="Times New Roman" panose="02020603050405020304" pitchFamily="18" charset="0"/>
              </a:rPr>
              <a:t>, immer direkt am Bild anbringen.</a:t>
            </a:r>
            <a:r>
              <a:rPr lang="de-DE" altLang="de-DE" dirty="0">
                <a:solidFill>
                  <a:srgbClr val="333333"/>
                </a:solidFill>
                <a:latin typeface="Open Sans" panose="020B0606030504020204"/>
                <a:cs typeface="Times New Roman" panose="02020603050405020304" pitchFamily="18" charset="0"/>
              </a:rPr>
              <a:t> </a:t>
            </a:r>
            <a:r>
              <a:rPr lang="de-DE" altLang="de-DE" b="1" dirty="0">
                <a:solidFill>
                  <a:srgbClr val="333333"/>
                </a:solidFill>
                <a:latin typeface="Open Sans" panose="020B0606030504020204"/>
                <a:cs typeface="Times New Roman" panose="02020603050405020304" pitchFamily="18" charset="0"/>
              </a:rPr>
              <a:t>Dies gilt auch, falls Sie Bilder aus kostenlosen Bilddatenbanken </a:t>
            </a:r>
            <a:r>
              <a:rPr lang="de-DE" altLang="de-DE" dirty="0">
                <a:solidFill>
                  <a:srgbClr val="333333"/>
                </a:solidFill>
                <a:latin typeface="Open Sans" panose="020B0606030504020204"/>
                <a:cs typeface="Times New Roman" panose="02020603050405020304" pitchFamily="18" charset="0"/>
              </a:rPr>
              <a:t>(Piqs.de, Wikimedia Commons, </a:t>
            </a:r>
            <a:r>
              <a:rPr lang="de-DE" altLang="de-DE" dirty="0" err="1">
                <a:solidFill>
                  <a:srgbClr val="333333"/>
                </a:solidFill>
                <a:latin typeface="Open Sans" panose="020B0606030504020204"/>
                <a:cs typeface="Times New Roman" panose="02020603050405020304" pitchFamily="18" charset="0"/>
              </a:rPr>
              <a:t>Pixabay</a:t>
            </a:r>
            <a:r>
              <a:rPr lang="de-DE" altLang="de-DE" dirty="0">
                <a:solidFill>
                  <a:srgbClr val="333333"/>
                </a:solidFill>
                <a:latin typeface="Open Sans" panose="020B0606030504020204"/>
                <a:cs typeface="Times New Roman" panose="02020603050405020304" pitchFamily="18" charset="0"/>
              </a:rPr>
              <a:t>, </a:t>
            </a:r>
            <a:r>
              <a:rPr lang="de-DE" altLang="de-DE" dirty="0" err="1">
                <a:solidFill>
                  <a:srgbClr val="333333"/>
                </a:solidFill>
                <a:latin typeface="Open Sans" panose="020B0606030504020204"/>
                <a:cs typeface="Times New Roman" panose="02020603050405020304" pitchFamily="18" charset="0"/>
              </a:rPr>
              <a:t>Picjumbo</a:t>
            </a:r>
            <a:r>
              <a:rPr lang="de-DE" altLang="de-DE" dirty="0">
                <a:solidFill>
                  <a:srgbClr val="333333"/>
                </a:solidFill>
                <a:latin typeface="Open Sans" panose="020B0606030504020204"/>
                <a:cs typeface="Times New Roman" panose="02020603050405020304" pitchFamily="18" charset="0"/>
              </a:rPr>
              <a:t>, </a:t>
            </a:r>
            <a:r>
              <a:rPr lang="de-DE" altLang="de-DE" dirty="0" err="1">
                <a:solidFill>
                  <a:srgbClr val="333333"/>
                </a:solidFill>
                <a:latin typeface="Open Sans" panose="020B0606030504020204"/>
                <a:cs typeface="Times New Roman" panose="02020603050405020304" pitchFamily="18" charset="0"/>
              </a:rPr>
              <a:t>Pexels</a:t>
            </a:r>
            <a:r>
              <a:rPr lang="de-DE" altLang="de-DE" dirty="0">
                <a:solidFill>
                  <a:srgbClr val="333333"/>
                </a:solidFill>
                <a:latin typeface="Open Sans" panose="020B0606030504020204"/>
                <a:cs typeface="Times New Roman" panose="02020603050405020304" pitchFamily="18" charset="0"/>
              </a:rPr>
              <a:t>, </a:t>
            </a:r>
            <a:r>
              <a:rPr lang="de-DE" altLang="de-DE" dirty="0" err="1">
                <a:solidFill>
                  <a:srgbClr val="333333"/>
                </a:solidFill>
                <a:latin typeface="Open Sans" panose="020B0606030504020204"/>
                <a:cs typeface="Times New Roman" panose="02020603050405020304" pitchFamily="18" charset="0"/>
              </a:rPr>
              <a:t>Unsplash</a:t>
            </a:r>
            <a:r>
              <a:rPr lang="de-DE" altLang="de-DE" dirty="0">
                <a:solidFill>
                  <a:srgbClr val="333333"/>
                </a:solidFill>
                <a:latin typeface="Open Sans" panose="020B0606030504020204"/>
                <a:cs typeface="Times New Roman" panose="02020603050405020304" pitchFamily="18" charset="0"/>
              </a:rPr>
              <a:t>, </a:t>
            </a:r>
            <a:r>
              <a:rPr lang="de-DE" altLang="de-DE" dirty="0" err="1">
                <a:solidFill>
                  <a:srgbClr val="333333"/>
                </a:solidFill>
                <a:latin typeface="Open Sans" panose="020B0606030504020204"/>
                <a:cs typeface="Times New Roman" panose="02020603050405020304" pitchFamily="18" charset="0"/>
              </a:rPr>
              <a:t>Kamboompics</a:t>
            </a:r>
            <a:r>
              <a:rPr lang="de-DE" altLang="de-DE" dirty="0">
                <a:solidFill>
                  <a:srgbClr val="333333"/>
                </a:solidFill>
                <a:latin typeface="Open Sans" panose="020B0606030504020204"/>
                <a:cs typeface="Times New Roman" panose="02020603050405020304" pitchFamily="18" charset="0"/>
              </a:rPr>
              <a:t>, </a:t>
            </a:r>
            <a:r>
              <a:rPr lang="de-DE" altLang="de-DE" dirty="0" err="1">
                <a:solidFill>
                  <a:srgbClr val="333333"/>
                </a:solidFill>
                <a:latin typeface="Open Sans" panose="020B0606030504020204"/>
                <a:cs typeface="Times New Roman" panose="02020603050405020304" pitchFamily="18" charset="0"/>
              </a:rPr>
              <a:t>Splitshire</a:t>
            </a:r>
            <a:r>
              <a:rPr lang="de-DE" altLang="de-DE" dirty="0">
                <a:solidFill>
                  <a:srgbClr val="333333"/>
                </a:solidFill>
                <a:latin typeface="Open Sans" panose="020B0606030504020204"/>
                <a:cs typeface="Times New Roman" panose="02020603050405020304" pitchFamily="18" charset="0"/>
              </a:rPr>
              <a:t>, </a:t>
            </a:r>
            <a:r>
              <a:rPr lang="de-DE" altLang="de-DE" dirty="0" err="1">
                <a:solidFill>
                  <a:srgbClr val="333333"/>
                </a:solidFill>
                <a:latin typeface="Open Sans" panose="020B0606030504020204"/>
                <a:cs typeface="Times New Roman" panose="02020603050405020304" pitchFamily="18" charset="0"/>
              </a:rPr>
              <a:t>Realistic</a:t>
            </a:r>
            <a:r>
              <a:rPr lang="de-DE" altLang="de-DE" dirty="0">
                <a:solidFill>
                  <a:srgbClr val="333333"/>
                </a:solidFill>
                <a:latin typeface="Open Sans" panose="020B0606030504020204"/>
                <a:cs typeface="Times New Roman" panose="02020603050405020304" pitchFamily="18" charset="0"/>
              </a:rPr>
              <a:t> Shots) herunterladen. </a:t>
            </a:r>
          </a:p>
          <a:p>
            <a:pPr>
              <a:spcBef>
                <a:spcPct val="0"/>
              </a:spcBef>
              <a:buFontTx/>
              <a:buNone/>
            </a:pPr>
            <a:endParaRPr lang="de-DE" altLang="de-DE" sz="1600" dirty="0">
              <a:solidFill>
                <a:srgbClr val="333333"/>
              </a:solidFill>
            </a:endParaRPr>
          </a:p>
          <a:p>
            <a:pPr>
              <a:spcBef>
                <a:spcPct val="0"/>
              </a:spcBef>
              <a:buFontTx/>
              <a:buNone/>
            </a:pPr>
            <a:endParaRPr lang="de-DE" altLang="de-DE" sz="1600" dirty="0">
              <a:solidFill>
                <a:srgbClr val="333333"/>
              </a:solidFill>
            </a:endParaRPr>
          </a:p>
          <a:p>
            <a:pPr>
              <a:spcBef>
                <a:spcPct val="0"/>
              </a:spcBef>
              <a:buFontTx/>
              <a:buNone/>
            </a:pPr>
            <a:endParaRPr lang="de-DE" altLang="de-DE" sz="1600" dirty="0">
              <a:solidFill>
                <a:srgbClr val="333333"/>
              </a:solidFill>
            </a:endParaRPr>
          </a:p>
        </p:txBody>
      </p:sp>
    </p:spTree>
    <p:extLst>
      <p:ext uri="{BB962C8B-B14F-4D97-AF65-F5344CB8AC3E}">
        <p14:creationId xmlns:p14="http://schemas.microsoft.com/office/powerpoint/2010/main" val="38707281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0A458B6-F1C1-4DFC-84ED-210A0A9589B9}"/>
              </a:ext>
            </a:extLst>
          </p:cNvPr>
          <p:cNvSpPr>
            <a:spLocks noGrp="1"/>
          </p:cNvSpPr>
          <p:nvPr>
            <p:ph type="title"/>
          </p:nvPr>
        </p:nvSpPr>
        <p:spPr/>
        <p:txBody>
          <a:bodyPr>
            <a:normAutofit/>
          </a:bodyPr>
          <a:lstStyle/>
          <a:p>
            <a:r>
              <a:rPr lang="de-DE" sz="2800" b="1" dirty="0">
                <a:latin typeface="Open Sans" panose="020B0606030504020204" pitchFamily="34" charset="0"/>
                <a:ea typeface="Open Sans" panose="020B0606030504020204" pitchFamily="34" charset="0"/>
                <a:cs typeface="Open Sans" panose="020B0606030504020204" pitchFamily="34" charset="0"/>
              </a:rPr>
              <a:t>Daten auf Bild hinterlegen:</a:t>
            </a:r>
            <a:br>
              <a:rPr lang="de-DE" sz="2800" b="1" dirty="0">
                <a:latin typeface="Open Sans" panose="020B0606030504020204" pitchFamily="34" charset="0"/>
                <a:ea typeface="Open Sans" panose="020B0606030504020204" pitchFamily="34" charset="0"/>
                <a:cs typeface="Open Sans" panose="020B0606030504020204" pitchFamily="34" charset="0"/>
              </a:rPr>
            </a:br>
            <a:r>
              <a:rPr lang="de-DE" sz="2800" b="1" dirty="0">
                <a:latin typeface="Open Sans" panose="020B0606030504020204" pitchFamily="34" charset="0"/>
                <a:ea typeface="Open Sans" panose="020B0606030504020204" pitchFamily="34" charset="0"/>
                <a:cs typeface="Open Sans" panose="020B0606030504020204" pitchFamily="34" charset="0"/>
              </a:rPr>
              <a:t> </a:t>
            </a:r>
          </a:p>
        </p:txBody>
      </p:sp>
      <p:sp>
        <p:nvSpPr>
          <p:cNvPr id="7" name="Inhaltsplatzhalter 6">
            <a:extLst>
              <a:ext uri="{FF2B5EF4-FFF2-40B4-BE49-F238E27FC236}">
                <a16:creationId xmlns:a16="http://schemas.microsoft.com/office/drawing/2014/main" id="{06B71E94-D6B3-4317-BE66-EC69D12E2F36}"/>
              </a:ext>
            </a:extLst>
          </p:cNvPr>
          <p:cNvSpPr>
            <a:spLocks noGrp="1"/>
          </p:cNvSpPr>
          <p:nvPr>
            <p:ph idx="1"/>
          </p:nvPr>
        </p:nvSpPr>
        <p:spPr/>
        <p:txBody>
          <a:bodyPr/>
          <a:lstStyle/>
          <a:p>
            <a:r>
              <a:rPr lang="de-DE" dirty="0">
                <a:latin typeface="Open Sans" panose="020B0606030504020204"/>
              </a:rPr>
              <a:t>Bild öffnen</a:t>
            </a:r>
          </a:p>
          <a:p>
            <a:r>
              <a:rPr lang="de-DE" dirty="0">
                <a:latin typeface="Open Sans" panose="020B0606030504020204"/>
              </a:rPr>
              <a:t>Rechte Maustaste </a:t>
            </a:r>
            <a:r>
              <a:rPr lang="de-DE" dirty="0">
                <a:latin typeface="Open Sans" panose="020B0606030504020204"/>
                <a:ea typeface="Open Sans" panose="020B0606030504020204" pitchFamily="34" charset="0"/>
                <a:cs typeface="Open Sans" panose="020B0606030504020204" pitchFamily="34" charset="0"/>
              </a:rPr>
              <a:t>→ „</a:t>
            </a:r>
            <a:r>
              <a:rPr lang="de-DE" dirty="0">
                <a:latin typeface="Open Sans" panose="020B0606030504020204"/>
              </a:rPr>
              <a:t>Eigenschaften“ anklicken</a:t>
            </a:r>
          </a:p>
          <a:p>
            <a:r>
              <a:rPr lang="de-DE" dirty="0">
                <a:latin typeface="Open Sans" panose="020B0606030504020204"/>
              </a:rPr>
              <a:t>Im folgenden Fenster unter </a:t>
            </a:r>
            <a:r>
              <a:rPr lang="de-DE" dirty="0">
                <a:latin typeface="Open Sans" panose="020B0606030504020204"/>
                <a:ea typeface="Open Sans" panose="020B0606030504020204" pitchFamily="34" charset="0"/>
                <a:cs typeface="Open Sans" panose="020B0606030504020204" pitchFamily="34" charset="0"/>
              </a:rPr>
              <a:t>→ </a:t>
            </a:r>
            <a:r>
              <a:rPr lang="de-DE" dirty="0">
                <a:latin typeface="Open Sans" panose="020B0606030504020204"/>
              </a:rPr>
              <a:t>„Details“ Daten hinterlegen:</a:t>
            </a:r>
          </a:p>
          <a:p>
            <a:endParaRPr lang="de-DE" dirty="0"/>
          </a:p>
        </p:txBody>
      </p:sp>
      <p:pic>
        <p:nvPicPr>
          <p:cNvPr id="9" name="Grafik 8">
            <a:extLst>
              <a:ext uri="{FF2B5EF4-FFF2-40B4-BE49-F238E27FC236}">
                <a16:creationId xmlns:a16="http://schemas.microsoft.com/office/drawing/2014/main" id="{37FF5B04-D363-494B-8976-8F84057F4A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0913" y="3678459"/>
            <a:ext cx="2583477" cy="2556606"/>
          </a:xfrm>
          <a:prstGeom prst="rect">
            <a:avLst/>
          </a:prstGeom>
        </p:spPr>
      </p:pic>
    </p:spTree>
    <p:extLst>
      <p:ext uri="{BB962C8B-B14F-4D97-AF65-F5344CB8AC3E}">
        <p14:creationId xmlns:p14="http://schemas.microsoft.com/office/powerpoint/2010/main" val="32433226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82A0465-9FB6-4630-B2E3-4756082FE810}"/>
              </a:ext>
            </a:extLst>
          </p:cNvPr>
          <p:cNvSpPr>
            <a:spLocks noGrp="1"/>
          </p:cNvSpPr>
          <p:nvPr>
            <p:ph idx="1"/>
          </p:nvPr>
        </p:nvSpPr>
        <p:spPr/>
        <p:txBody>
          <a:bodyPr>
            <a:normAutofit/>
          </a:bodyPr>
          <a:lstStyle/>
          <a:p>
            <a:r>
              <a:rPr lang="de-DE" altLang="de-DE" sz="1800" dirty="0">
                <a:solidFill>
                  <a:srgbClr val="333333"/>
                </a:solidFill>
                <a:latin typeface="Open Sans" panose="020B0606030504020204"/>
                <a:cs typeface="Times New Roman" panose="02020603050405020304" pitchFamily="18" charset="0"/>
              </a:rPr>
              <a:t>Piqs.de</a:t>
            </a:r>
          </a:p>
          <a:p>
            <a:r>
              <a:rPr lang="de-DE" altLang="de-DE" sz="1800" dirty="0">
                <a:solidFill>
                  <a:srgbClr val="333333"/>
                </a:solidFill>
                <a:latin typeface="Open Sans" panose="020B0606030504020204"/>
                <a:cs typeface="Times New Roman" panose="02020603050405020304" pitchFamily="18" charset="0"/>
              </a:rPr>
              <a:t>Wikimedia Commons</a:t>
            </a:r>
          </a:p>
          <a:p>
            <a:r>
              <a:rPr lang="de-DE" altLang="de-DE" sz="1800" dirty="0" err="1">
                <a:solidFill>
                  <a:srgbClr val="333333"/>
                </a:solidFill>
                <a:latin typeface="Open Sans" panose="020B0606030504020204"/>
                <a:cs typeface="Times New Roman" panose="02020603050405020304" pitchFamily="18" charset="0"/>
              </a:rPr>
              <a:t>Pixabay</a:t>
            </a:r>
            <a:endParaRPr lang="de-DE" altLang="de-DE" sz="1800" dirty="0">
              <a:solidFill>
                <a:srgbClr val="333333"/>
              </a:solidFill>
              <a:latin typeface="Open Sans" panose="020B0606030504020204"/>
              <a:cs typeface="Times New Roman" panose="02020603050405020304" pitchFamily="18" charset="0"/>
            </a:endParaRPr>
          </a:p>
          <a:p>
            <a:r>
              <a:rPr lang="de-DE" altLang="de-DE" sz="1800" dirty="0" err="1">
                <a:solidFill>
                  <a:srgbClr val="333333"/>
                </a:solidFill>
                <a:latin typeface="Open Sans" panose="020B0606030504020204"/>
                <a:cs typeface="Times New Roman" panose="02020603050405020304" pitchFamily="18" charset="0"/>
              </a:rPr>
              <a:t>Picjumbo</a:t>
            </a:r>
            <a:endParaRPr lang="de-DE" altLang="de-DE" sz="1800" dirty="0">
              <a:solidFill>
                <a:srgbClr val="333333"/>
              </a:solidFill>
              <a:latin typeface="Open Sans" panose="020B0606030504020204"/>
              <a:cs typeface="Times New Roman" panose="02020603050405020304" pitchFamily="18" charset="0"/>
            </a:endParaRPr>
          </a:p>
          <a:p>
            <a:r>
              <a:rPr lang="de-DE" altLang="de-DE" sz="1800" dirty="0" err="1">
                <a:solidFill>
                  <a:srgbClr val="333333"/>
                </a:solidFill>
                <a:latin typeface="Open Sans" panose="020B0606030504020204"/>
                <a:cs typeface="Times New Roman" panose="02020603050405020304" pitchFamily="18" charset="0"/>
              </a:rPr>
              <a:t>Pexels</a:t>
            </a:r>
            <a:endParaRPr lang="de-DE" altLang="de-DE" sz="1800" dirty="0">
              <a:solidFill>
                <a:srgbClr val="333333"/>
              </a:solidFill>
              <a:latin typeface="Open Sans" panose="020B0606030504020204"/>
              <a:cs typeface="Times New Roman" panose="02020603050405020304" pitchFamily="18" charset="0"/>
            </a:endParaRPr>
          </a:p>
          <a:p>
            <a:r>
              <a:rPr lang="de-DE" altLang="de-DE" sz="1800" dirty="0" err="1">
                <a:solidFill>
                  <a:srgbClr val="333333"/>
                </a:solidFill>
                <a:latin typeface="Open Sans" panose="020B0606030504020204"/>
                <a:cs typeface="Times New Roman" panose="02020603050405020304" pitchFamily="18" charset="0"/>
              </a:rPr>
              <a:t>Unsplash</a:t>
            </a:r>
            <a:endParaRPr lang="de-DE" altLang="de-DE" sz="1800" dirty="0">
              <a:solidFill>
                <a:srgbClr val="333333"/>
              </a:solidFill>
              <a:latin typeface="Open Sans" panose="020B0606030504020204"/>
              <a:cs typeface="Times New Roman" panose="02020603050405020304" pitchFamily="18" charset="0"/>
            </a:endParaRPr>
          </a:p>
          <a:p>
            <a:r>
              <a:rPr lang="de-DE" altLang="de-DE" sz="1800" dirty="0" err="1">
                <a:solidFill>
                  <a:srgbClr val="333333"/>
                </a:solidFill>
                <a:latin typeface="Open Sans" panose="020B0606030504020204"/>
                <a:cs typeface="Times New Roman" panose="02020603050405020304" pitchFamily="18" charset="0"/>
              </a:rPr>
              <a:t>Kamboompics</a:t>
            </a:r>
            <a:endParaRPr lang="de-DE" altLang="de-DE" sz="1800" dirty="0">
              <a:solidFill>
                <a:srgbClr val="333333"/>
              </a:solidFill>
              <a:latin typeface="Open Sans" panose="020B0606030504020204"/>
              <a:cs typeface="Times New Roman" panose="02020603050405020304" pitchFamily="18" charset="0"/>
            </a:endParaRPr>
          </a:p>
          <a:p>
            <a:r>
              <a:rPr lang="de-DE" altLang="de-DE" sz="1800" dirty="0" err="1">
                <a:solidFill>
                  <a:srgbClr val="333333"/>
                </a:solidFill>
                <a:latin typeface="Open Sans" panose="020B0606030504020204"/>
                <a:cs typeface="Times New Roman" panose="02020603050405020304" pitchFamily="18" charset="0"/>
              </a:rPr>
              <a:t>Splitshire</a:t>
            </a:r>
            <a:endParaRPr lang="de-DE" altLang="de-DE" sz="1800" dirty="0">
              <a:solidFill>
                <a:srgbClr val="333333"/>
              </a:solidFill>
              <a:latin typeface="Open Sans" panose="020B0606030504020204"/>
              <a:cs typeface="Times New Roman" panose="02020603050405020304" pitchFamily="18" charset="0"/>
            </a:endParaRPr>
          </a:p>
          <a:p>
            <a:r>
              <a:rPr lang="de-DE" altLang="de-DE" sz="1800" dirty="0" err="1">
                <a:solidFill>
                  <a:srgbClr val="333333"/>
                </a:solidFill>
                <a:latin typeface="Open Sans" panose="020B0606030504020204"/>
                <a:cs typeface="Times New Roman" panose="02020603050405020304" pitchFamily="18" charset="0"/>
              </a:rPr>
              <a:t>Realistic</a:t>
            </a:r>
            <a:r>
              <a:rPr lang="de-DE" altLang="de-DE" sz="1800" dirty="0">
                <a:solidFill>
                  <a:srgbClr val="333333"/>
                </a:solidFill>
                <a:latin typeface="Open Sans" panose="020B0606030504020204"/>
                <a:cs typeface="Times New Roman" panose="02020603050405020304" pitchFamily="18" charset="0"/>
              </a:rPr>
              <a:t> Shots</a:t>
            </a:r>
            <a:endParaRPr lang="de-DE" sz="2400" dirty="0"/>
          </a:p>
        </p:txBody>
      </p:sp>
      <p:sp>
        <p:nvSpPr>
          <p:cNvPr id="3" name="Titel 2">
            <a:extLst>
              <a:ext uri="{FF2B5EF4-FFF2-40B4-BE49-F238E27FC236}">
                <a16:creationId xmlns:a16="http://schemas.microsoft.com/office/drawing/2014/main" id="{38A46552-1A6B-4424-8D62-486FA45F3B64}"/>
              </a:ext>
            </a:extLst>
          </p:cNvPr>
          <p:cNvSpPr>
            <a:spLocks noGrp="1"/>
          </p:cNvSpPr>
          <p:nvPr>
            <p:ph type="title"/>
          </p:nvPr>
        </p:nvSpPr>
        <p:spPr/>
        <p:txBody>
          <a:bodyPr>
            <a:normAutofit/>
          </a:bodyPr>
          <a:lstStyle/>
          <a:p>
            <a:r>
              <a:rPr lang="de-DE" sz="3000" b="1" dirty="0">
                <a:latin typeface="Open Sans" panose="020B0606030504020204" pitchFamily="34" charset="0"/>
              </a:rPr>
              <a:t>Kostenlose Bilddatenbanken</a:t>
            </a:r>
          </a:p>
        </p:txBody>
      </p:sp>
    </p:spTree>
    <p:extLst>
      <p:ext uri="{BB962C8B-B14F-4D97-AF65-F5344CB8AC3E}">
        <p14:creationId xmlns:p14="http://schemas.microsoft.com/office/powerpoint/2010/main" val="40246703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a:extLst>
              <a:ext uri="{FF2B5EF4-FFF2-40B4-BE49-F238E27FC236}">
                <a16:creationId xmlns:a16="http://schemas.microsoft.com/office/drawing/2014/main" id="{4F38EBFF-58A6-48C2-AE92-D592100B85B8}"/>
              </a:ext>
            </a:extLst>
          </p:cNvPr>
          <p:cNvSpPr>
            <a:spLocks noGrp="1" noChangeArrowheads="1"/>
          </p:cNvSpPr>
          <p:nvPr>
            <p:ph idx="1"/>
          </p:nvPr>
        </p:nvSpPr>
        <p:spPr>
          <a:xfrm>
            <a:off x="457200" y="2133600"/>
            <a:ext cx="8240713" cy="3743325"/>
          </a:xfrm>
        </p:spPr>
        <p:txBody>
          <a:bodyPr/>
          <a:lstStyle/>
          <a:p>
            <a:pPr marL="457200" lvl="1" indent="0" eaLnBrk="1" hangingPunct="1">
              <a:buFontTx/>
              <a:buNone/>
              <a:defRPr/>
            </a:pPr>
            <a:r>
              <a:rPr lang="it-IT" altLang="en-US" sz="1800" b="1" dirty="0">
                <a:latin typeface="Open Sans" panose="020B0606030504020204"/>
                <a:ea typeface="Open Sans" panose="020B0606030504020204" pitchFamily="34" charset="0"/>
                <a:cs typeface="Open Sans" panose="020B0606030504020204" pitchFamily="34" charset="0"/>
              </a:rPr>
              <a:t>	</a:t>
            </a:r>
            <a:endParaRPr lang="de-DE" altLang="en-US" sz="1800" b="1" dirty="0">
              <a:latin typeface="Open Sans" panose="020B0606030504020204"/>
              <a:ea typeface="Open Sans" panose="020B0606030504020204" pitchFamily="34" charset="0"/>
              <a:cs typeface="Open Sans" panose="020B0606030504020204" pitchFamily="34" charset="0"/>
            </a:endParaRPr>
          </a:p>
          <a:p>
            <a:pPr lvl="1" eaLnBrk="1" hangingPunct="1">
              <a:buFont typeface="Arial" panose="020B0604020202020204" pitchFamily="34" charset="0"/>
              <a:buChar char="•"/>
              <a:defRPr/>
            </a:pPr>
            <a:r>
              <a:rPr lang="de-DE" altLang="en-US" sz="1600" dirty="0">
                <a:latin typeface="Open Sans" panose="020B0606030504020204"/>
                <a:ea typeface="Open Sans" panose="020B0606030504020204" pitchFamily="34" charset="0"/>
                <a:cs typeface="Arial" panose="020B0604020202020204" pitchFamily="34" charset="0"/>
              </a:rPr>
              <a:t>Fotos </a:t>
            </a:r>
            <a:r>
              <a:rPr lang="de-DE" altLang="en-US" sz="1600" dirty="0">
                <a:solidFill>
                  <a:srgbClr val="FF0000"/>
                </a:solidFill>
                <a:latin typeface="Open Sans" panose="020B0606030504020204"/>
                <a:ea typeface="Open Sans" panose="020B0606030504020204" pitchFamily="34" charset="0"/>
                <a:cs typeface="Arial" panose="020B0604020202020204" pitchFamily="34" charset="0"/>
              </a:rPr>
              <a:t>nicht sorglos </a:t>
            </a:r>
            <a:r>
              <a:rPr lang="de-DE" altLang="en-US" sz="1600" dirty="0">
                <a:latin typeface="Open Sans" panose="020B0606030504020204"/>
                <a:ea typeface="Open Sans" panose="020B0606030504020204" pitchFamily="34" charset="0"/>
                <a:cs typeface="Arial" panose="020B0604020202020204" pitchFamily="34" charset="0"/>
              </a:rPr>
              <a:t>veröffentlichen</a:t>
            </a:r>
          </a:p>
          <a:p>
            <a:pPr lvl="1" eaLnBrk="1" hangingPunct="1">
              <a:buFont typeface="Arial" panose="020B0604020202020204" pitchFamily="34" charset="0"/>
              <a:buChar char="•"/>
              <a:defRPr/>
            </a:pPr>
            <a:r>
              <a:rPr lang="de-DE" altLang="en-US" sz="1600" dirty="0">
                <a:latin typeface="Open Sans" panose="020B0606030504020204"/>
                <a:ea typeface="Open Sans" panose="020B0606030504020204" pitchFamily="34" charset="0"/>
                <a:cs typeface="Arial" panose="020B0604020202020204" pitchFamily="34" charset="0"/>
              </a:rPr>
              <a:t>Vor der Nutzung: </a:t>
            </a:r>
            <a:r>
              <a:rPr lang="de-DE" altLang="en-US" sz="1600" dirty="0">
                <a:solidFill>
                  <a:srgbClr val="FF0000"/>
                </a:solidFill>
                <a:latin typeface="Open Sans" panose="020B0606030504020204"/>
                <a:ea typeface="Open Sans" panose="020B0606030504020204" pitchFamily="34" charset="0"/>
                <a:cs typeface="Arial" panose="020B0604020202020204" pitchFamily="34" charset="0"/>
              </a:rPr>
              <a:t>Bildrechte </a:t>
            </a:r>
            <a:r>
              <a:rPr lang="de-DE" altLang="en-US" sz="1600" dirty="0">
                <a:latin typeface="Open Sans" panose="020B0606030504020204"/>
                <a:ea typeface="Open Sans" panose="020B0606030504020204" pitchFamily="34" charset="0"/>
                <a:cs typeface="Arial" panose="020B0604020202020204" pitchFamily="34" charset="0"/>
              </a:rPr>
              <a:t>abklären</a:t>
            </a:r>
          </a:p>
          <a:p>
            <a:pPr lvl="1" eaLnBrk="1" hangingPunct="1">
              <a:buFont typeface="Arial" panose="020B0604020202020204" pitchFamily="34" charset="0"/>
              <a:buChar char="•"/>
              <a:defRPr/>
            </a:pPr>
            <a:r>
              <a:rPr lang="de-DE" sz="1600" dirty="0">
                <a:latin typeface="Open Sans" panose="020B0606030504020204"/>
                <a:cs typeface="Arial" panose="020B0604020202020204" pitchFamily="34" charset="0"/>
              </a:rPr>
              <a:t>Ohne </a:t>
            </a:r>
            <a:r>
              <a:rPr lang="de-DE" sz="1600" dirty="0">
                <a:solidFill>
                  <a:srgbClr val="FF0000"/>
                </a:solidFill>
                <a:latin typeface="Open Sans" panose="020B0606030504020204"/>
                <a:cs typeface="Arial" panose="020B0604020202020204" pitchFamily="34" charset="0"/>
              </a:rPr>
              <a:t>ausdrückliche Zustimmung des Urhebers der Bilder </a:t>
            </a:r>
            <a:r>
              <a:rPr lang="de-DE" sz="1600" dirty="0">
                <a:latin typeface="Open Sans" panose="020B0606030504020204"/>
                <a:cs typeface="Arial" panose="020B0604020202020204" pitchFamily="34" charset="0"/>
              </a:rPr>
              <a:t>(Fotograf) oder der Rechteinhaber (Agenturen, Bilddatenbanken wie </a:t>
            </a:r>
            <a:r>
              <a:rPr lang="de-DE" sz="1600" dirty="0" err="1">
                <a:latin typeface="Open Sans" panose="020B0606030504020204"/>
                <a:cs typeface="Arial" panose="020B0604020202020204" pitchFamily="34" charset="0"/>
              </a:rPr>
              <a:t>fotolia</a:t>
            </a:r>
            <a:r>
              <a:rPr lang="de-DE" sz="1600" dirty="0">
                <a:latin typeface="Open Sans" panose="020B0606030504020204"/>
                <a:cs typeface="Arial" panose="020B0604020202020204" pitchFamily="34" charset="0"/>
              </a:rPr>
              <a:t>, Getty-Images oder </a:t>
            </a:r>
            <a:r>
              <a:rPr lang="de-DE" sz="1600" dirty="0" err="1">
                <a:latin typeface="Open Sans" panose="020B0606030504020204"/>
                <a:cs typeface="Arial" panose="020B0604020202020204" pitchFamily="34" charset="0"/>
              </a:rPr>
              <a:t>pixelio</a:t>
            </a:r>
            <a:r>
              <a:rPr lang="de-DE" sz="1600" dirty="0">
                <a:latin typeface="Open Sans" panose="020B0606030504020204"/>
                <a:cs typeface="Arial" panose="020B0604020202020204" pitchFamily="34" charset="0"/>
              </a:rPr>
              <a:t>) sollte Sie </a:t>
            </a:r>
            <a:r>
              <a:rPr lang="de-DE" sz="1600" dirty="0">
                <a:solidFill>
                  <a:srgbClr val="FF0000"/>
                </a:solidFill>
                <a:latin typeface="Open Sans" panose="020B0606030504020204"/>
                <a:cs typeface="Arial" panose="020B0604020202020204" pitchFamily="34" charset="0"/>
              </a:rPr>
              <a:t>keine</a:t>
            </a:r>
            <a:r>
              <a:rPr lang="de-DE" sz="1600" b="1" dirty="0">
                <a:latin typeface="Open Sans" panose="020B0606030504020204"/>
                <a:cs typeface="Arial" panose="020B0604020202020204" pitchFamily="34" charset="0"/>
              </a:rPr>
              <a:t> </a:t>
            </a:r>
            <a:r>
              <a:rPr lang="de-DE" sz="1600" dirty="0">
                <a:latin typeface="Open Sans" panose="020B0606030504020204"/>
                <a:cs typeface="Arial" panose="020B0604020202020204" pitchFamily="34" charset="0"/>
              </a:rPr>
              <a:t>Bilder in Ihren Webseiten verwenden</a:t>
            </a:r>
            <a:endParaRPr lang="de-DE" altLang="en-US" sz="1600" dirty="0">
              <a:latin typeface="Open Sans" panose="020B0606030504020204"/>
              <a:ea typeface="Open Sans" panose="020B0606030504020204" pitchFamily="34" charset="0"/>
              <a:cs typeface="Arial" panose="020B0604020202020204" pitchFamily="34" charset="0"/>
            </a:endParaRPr>
          </a:p>
          <a:p>
            <a:pPr lvl="1" eaLnBrk="1" hangingPunct="1">
              <a:buFont typeface="Arial" panose="020B0604020202020204" pitchFamily="34" charset="0"/>
              <a:buChar char="•"/>
              <a:defRPr/>
            </a:pPr>
            <a:r>
              <a:rPr lang="de-DE" altLang="en-US" sz="1600" dirty="0">
                <a:latin typeface="Open Sans" panose="020B0606030504020204"/>
                <a:ea typeface="Open Sans" panose="020B0606030504020204" pitchFamily="34" charset="0"/>
                <a:cs typeface="Arial" panose="020B0604020202020204" pitchFamily="34" charset="0"/>
              </a:rPr>
              <a:t>Fotos sorgsam </a:t>
            </a:r>
            <a:r>
              <a:rPr lang="de-DE" altLang="en-US" sz="1600" dirty="0">
                <a:solidFill>
                  <a:srgbClr val="FF0000"/>
                </a:solidFill>
                <a:latin typeface="Open Sans" panose="020B0606030504020204"/>
                <a:ea typeface="Open Sans" panose="020B0606030504020204" pitchFamily="34" charset="0"/>
                <a:cs typeface="Arial" panose="020B0604020202020204" pitchFamily="34" charset="0"/>
              </a:rPr>
              <a:t>archivieren</a:t>
            </a:r>
            <a:r>
              <a:rPr lang="de-DE" altLang="en-US" sz="1600" dirty="0">
                <a:latin typeface="Open Sans" panose="020B0606030504020204"/>
                <a:ea typeface="Open Sans" panose="020B0606030504020204" pitchFamily="34" charset="0"/>
                <a:cs typeface="Arial" panose="020B0604020202020204" pitchFamily="34" charset="0"/>
              </a:rPr>
              <a:t> (mit Namen des Fotografen, ev. Bildrechte notieren)</a:t>
            </a:r>
          </a:p>
          <a:p>
            <a:pPr lvl="1" eaLnBrk="1" hangingPunct="1">
              <a:buFont typeface="Arial" panose="020B0604020202020204" pitchFamily="34" charset="0"/>
              <a:buChar char="•"/>
              <a:defRPr/>
            </a:pPr>
            <a:r>
              <a:rPr lang="de-DE" altLang="en-US" sz="1600" dirty="0">
                <a:latin typeface="Open Sans" panose="020B0606030504020204"/>
                <a:ea typeface="Open Sans" panose="020B0606030504020204" pitchFamily="34" charset="0"/>
                <a:cs typeface="Arial" panose="020B0604020202020204" pitchFamily="34" charset="0"/>
              </a:rPr>
              <a:t>Bei Privatfotos oder Fotos von Fotografen: abklären, ob man die Fotos (</a:t>
            </a:r>
            <a:r>
              <a:rPr lang="de-DE" altLang="en-US" sz="1600" dirty="0">
                <a:solidFill>
                  <a:srgbClr val="FF0000"/>
                </a:solidFill>
                <a:latin typeface="Open Sans" panose="020B0606030504020204"/>
                <a:ea typeface="Open Sans" panose="020B0606030504020204" pitchFamily="34" charset="0"/>
                <a:cs typeface="Arial" panose="020B0604020202020204" pitchFamily="34" charset="0"/>
              </a:rPr>
              <a:t>kostenlos</a:t>
            </a:r>
            <a:r>
              <a:rPr lang="de-DE" altLang="en-US" sz="1600" dirty="0">
                <a:latin typeface="Open Sans" panose="020B0606030504020204"/>
                <a:ea typeface="Open Sans" panose="020B0606030504020204" pitchFamily="34" charset="0"/>
                <a:cs typeface="Arial" panose="020B0604020202020204" pitchFamily="34" charset="0"/>
              </a:rPr>
              <a:t>) verwenden kann</a:t>
            </a:r>
          </a:p>
          <a:p>
            <a:pPr lvl="1" eaLnBrk="1" hangingPunct="1">
              <a:buFont typeface="Arial" panose="020B0604020202020204" pitchFamily="34" charset="0"/>
              <a:buChar char="•"/>
              <a:defRPr/>
            </a:pPr>
            <a:r>
              <a:rPr lang="de-DE" altLang="en-US" sz="1600" dirty="0">
                <a:solidFill>
                  <a:srgbClr val="FF0000"/>
                </a:solidFill>
                <a:latin typeface="Open Sans" panose="020B0606030504020204"/>
                <a:ea typeface="Open Sans" panose="020B0606030504020204" pitchFamily="34" charset="0"/>
                <a:cs typeface="Arial" panose="020B0604020202020204" pitchFamily="34" charset="0"/>
              </a:rPr>
              <a:t>Quelle</a:t>
            </a:r>
            <a:r>
              <a:rPr lang="de-DE" altLang="en-US" sz="1600" dirty="0">
                <a:latin typeface="Open Sans" panose="020B0606030504020204"/>
                <a:ea typeface="Open Sans" panose="020B0606030504020204" pitchFamily="34" charset="0"/>
                <a:cs typeface="Arial" panose="020B0604020202020204" pitchFamily="34" charset="0"/>
              </a:rPr>
              <a:t> anführen (Namen des Fotografen, Körperschaft, Organisation ….)</a:t>
            </a:r>
          </a:p>
          <a:p>
            <a:pPr lvl="1" eaLnBrk="1" hangingPunct="1">
              <a:buFont typeface="Arial" panose="020B0604020202020204" pitchFamily="34" charset="0"/>
              <a:buChar char="•"/>
              <a:defRPr/>
            </a:pPr>
            <a:r>
              <a:rPr lang="de-DE" altLang="en-US" sz="1600" dirty="0">
                <a:latin typeface="Open Sans" panose="020B0606030504020204"/>
                <a:ea typeface="Open Sans" panose="020B0606030504020204" pitchFamily="34" charset="0"/>
                <a:cs typeface="Arial" panose="020B0604020202020204" pitchFamily="34" charset="0"/>
              </a:rPr>
              <a:t>Schriftliche </a:t>
            </a:r>
            <a:r>
              <a:rPr lang="de-DE" altLang="en-US" sz="1600" dirty="0">
                <a:solidFill>
                  <a:srgbClr val="FF0000"/>
                </a:solidFill>
                <a:latin typeface="Open Sans" panose="020B0606030504020204"/>
                <a:ea typeface="Open Sans" panose="020B0606030504020204" pitchFamily="34" charset="0"/>
                <a:cs typeface="Arial" panose="020B0604020202020204" pitchFamily="34" charset="0"/>
              </a:rPr>
              <a:t>Einverständniserklärung</a:t>
            </a:r>
            <a:r>
              <a:rPr lang="de-DE" altLang="en-US" sz="1600" dirty="0">
                <a:latin typeface="Open Sans" panose="020B0606030504020204"/>
                <a:ea typeface="Open Sans" panose="020B0606030504020204" pitchFamily="34" charset="0"/>
                <a:cs typeface="Arial" panose="020B0604020202020204" pitchFamily="34" charset="0"/>
              </a:rPr>
              <a:t> der Eltern bei Kindern</a:t>
            </a:r>
          </a:p>
          <a:p>
            <a:pPr lvl="1" eaLnBrk="1" hangingPunct="1">
              <a:buFont typeface="Arial" panose="020B0604020202020204" pitchFamily="34" charset="0"/>
              <a:buChar char="•"/>
              <a:defRPr/>
            </a:pPr>
            <a:r>
              <a:rPr lang="de-DE" altLang="en-US" sz="1600" dirty="0">
                <a:latin typeface="Open Sans" panose="020B0606030504020204"/>
                <a:ea typeface="Open Sans" panose="020B0606030504020204" pitchFamily="34" charset="0"/>
                <a:cs typeface="Arial" panose="020B0604020202020204" pitchFamily="34" charset="0"/>
              </a:rPr>
              <a:t>Besondere </a:t>
            </a:r>
            <a:r>
              <a:rPr lang="de-DE" altLang="en-US" sz="1600" dirty="0">
                <a:solidFill>
                  <a:srgbClr val="FF0000"/>
                </a:solidFill>
                <a:latin typeface="Open Sans" panose="020B0606030504020204"/>
                <a:ea typeface="Open Sans" panose="020B0606030504020204" pitchFamily="34" charset="0"/>
                <a:cs typeface="Arial" panose="020B0604020202020204" pitchFamily="34" charset="0"/>
              </a:rPr>
              <a:t>Vorsicht im weltweiten Netz </a:t>
            </a:r>
            <a:r>
              <a:rPr lang="de-DE" altLang="en-US" sz="1600" dirty="0">
                <a:latin typeface="Open Sans" panose="020B0606030504020204"/>
                <a:ea typeface="Open Sans" panose="020B0606030504020204" pitchFamily="34" charset="0"/>
                <a:cs typeface="Arial" panose="020B0604020202020204" pitchFamily="34" charset="0"/>
              </a:rPr>
              <a:t>(Internet): einmal im Umlauf – immer im Umlauf!</a:t>
            </a:r>
          </a:p>
          <a:p>
            <a:pPr lvl="1" eaLnBrk="1" hangingPunct="1">
              <a:buFont typeface="Arial" panose="020B0604020202020204" pitchFamily="34" charset="0"/>
              <a:buChar char="•"/>
              <a:defRPr/>
            </a:pPr>
            <a:endParaRPr lang="de-DE" altLang="en-US" sz="1800" dirty="0">
              <a:latin typeface="Open Sans" panose="020B0606030504020204" pitchFamily="34" charset="0"/>
              <a:ea typeface="Open Sans" panose="020B0606030504020204" pitchFamily="34" charset="0"/>
              <a:cs typeface="Open Sans" panose="020B0606030504020204" pitchFamily="34" charset="0"/>
            </a:endParaRPr>
          </a:p>
          <a:p>
            <a:pPr lvl="1" eaLnBrk="1" hangingPunct="1">
              <a:buFont typeface="Arial" panose="020B0604020202020204" pitchFamily="34" charset="0"/>
              <a:buChar char="•"/>
              <a:defRPr/>
            </a:pPr>
            <a:endParaRPr lang="de-DE" altLang="en-US" sz="1800" dirty="0">
              <a:latin typeface="Open Sans" panose="020B0606030504020204" pitchFamily="34" charset="0"/>
              <a:ea typeface="Open Sans" panose="020B0606030504020204" pitchFamily="34" charset="0"/>
              <a:cs typeface="Open Sans" panose="020B0606030504020204" pitchFamily="34" charset="0"/>
            </a:endParaRPr>
          </a:p>
          <a:p>
            <a:pPr lvl="1" eaLnBrk="1" hangingPunct="1">
              <a:buFont typeface="Arial" panose="020B0604020202020204" pitchFamily="34" charset="0"/>
              <a:buChar char="•"/>
              <a:defRPr/>
            </a:pPr>
            <a:endParaRPr lang="de-DE" altLang="en-US" sz="1800" dirty="0">
              <a:latin typeface="Open Sans" panose="020B0606030504020204" pitchFamily="34" charset="0"/>
              <a:ea typeface="Open Sans" panose="020B0606030504020204" pitchFamily="34" charset="0"/>
              <a:cs typeface="Open Sans" panose="020B0606030504020204" pitchFamily="34" charset="0"/>
            </a:endParaRPr>
          </a:p>
          <a:p>
            <a:pPr lvl="1" eaLnBrk="1" hangingPunct="1">
              <a:buFont typeface="Arial" panose="020B0604020202020204" pitchFamily="34" charset="0"/>
              <a:buChar char="•"/>
              <a:defRPr/>
            </a:pPr>
            <a:endParaRPr lang="de-DE" altLang="en-US" sz="1800" dirty="0">
              <a:latin typeface="Open Sans" panose="020B0606030504020204" pitchFamily="34" charset="0"/>
              <a:ea typeface="Open Sans" panose="020B0606030504020204" pitchFamily="34" charset="0"/>
              <a:cs typeface="Open Sans" panose="020B0606030504020204" pitchFamily="34" charset="0"/>
            </a:endParaRPr>
          </a:p>
          <a:p>
            <a:pPr lvl="1" eaLnBrk="1" hangingPunct="1">
              <a:buFont typeface="Arial" panose="020B0604020202020204" pitchFamily="34" charset="0"/>
              <a:buChar char="•"/>
              <a:defRPr/>
            </a:pPr>
            <a:endParaRPr lang="de-DE" altLang="en-US" sz="1800" dirty="0">
              <a:latin typeface="Open Sans" panose="020B0606030504020204" pitchFamily="34" charset="0"/>
              <a:ea typeface="Open Sans" panose="020B0606030504020204" pitchFamily="34" charset="0"/>
              <a:cs typeface="Open Sans" panose="020B0606030504020204" pitchFamily="34" charset="0"/>
            </a:endParaRPr>
          </a:p>
          <a:p>
            <a:pPr lvl="1" eaLnBrk="1" hangingPunct="1">
              <a:buFont typeface="Arial" panose="020B0604020202020204" pitchFamily="34" charset="0"/>
              <a:buChar char="•"/>
              <a:defRPr/>
            </a:pPr>
            <a:endParaRPr lang="de-DE" altLang="en-US" sz="1800" dirty="0">
              <a:latin typeface="Open Sans" panose="020B0606030504020204" pitchFamily="34" charset="0"/>
              <a:ea typeface="Open Sans" panose="020B0606030504020204" pitchFamily="34" charset="0"/>
              <a:cs typeface="Open Sans" panose="020B0606030504020204" pitchFamily="34" charset="0"/>
            </a:endParaRPr>
          </a:p>
          <a:p>
            <a:pPr lvl="1" eaLnBrk="1" hangingPunct="1">
              <a:buFont typeface="Arial" panose="020B0604020202020204" pitchFamily="34" charset="0"/>
              <a:buChar char="•"/>
              <a:defRPr/>
            </a:pPr>
            <a:endParaRPr lang="de-DE" altLang="en-US" sz="1800" b="1" dirty="0"/>
          </a:p>
          <a:p>
            <a:pPr marL="457200" lvl="1" indent="0" eaLnBrk="1" hangingPunct="1">
              <a:buFontTx/>
              <a:buNone/>
              <a:defRPr/>
            </a:pPr>
            <a:endParaRPr lang="de-DE" altLang="en-US" sz="1800" dirty="0"/>
          </a:p>
        </p:txBody>
      </p:sp>
      <p:sp>
        <p:nvSpPr>
          <p:cNvPr id="33795" name="Rectangle 2">
            <a:extLst>
              <a:ext uri="{FF2B5EF4-FFF2-40B4-BE49-F238E27FC236}">
                <a16:creationId xmlns:a16="http://schemas.microsoft.com/office/drawing/2014/main" id="{01AA995B-3DAF-4660-893C-CFD42FE25E4A}"/>
              </a:ext>
            </a:extLst>
          </p:cNvPr>
          <p:cNvSpPr>
            <a:spLocks noGrp="1" noChangeArrowheads="1"/>
          </p:cNvSpPr>
          <p:nvPr>
            <p:ph type="title"/>
          </p:nvPr>
        </p:nvSpPr>
        <p:spPr>
          <a:xfrm>
            <a:off x="468313" y="1052513"/>
            <a:ext cx="8229600" cy="1081087"/>
          </a:xfrm>
        </p:spPr>
        <p:txBody>
          <a:bodyPr/>
          <a:lstStyle/>
          <a:p>
            <a:pPr eaLnBrk="1" hangingPunct="1"/>
            <a:r>
              <a:rPr lang="it-IT" altLang="en-US" sz="3000" b="1" dirty="0" err="1">
                <a:latin typeface="Open Sans" panose="020B0606030504020204" pitchFamily="34" charset="0"/>
              </a:rPr>
              <a:t>Resümee</a:t>
            </a:r>
            <a:endParaRPr lang="de-DE" altLang="en-US" sz="3000" b="1" dirty="0">
              <a:latin typeface="Open Sans" panose="020B0606030504020204" pitchFamily="34" charset="0"/>
            </a:endParaRPr>
          </a:p>
        </p:txBody>
      </p:sp>
    </p:spTree>
    <p:extLst>
      <p:ext uri="{BB962C8B-B14F-4D97-AF65-F5344CB8AC3E}">
        <p14:creationId xmlns:p14="http://schemas.microsoft.com/office/powerpoint/2010/main" val="1440762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3FB15725-1DBE-403B-A809-A2BF25A96D9B}"/>
              </a:ext>
            </a:extLst>
          </p:cNvPr>
          <p:cNvSpPr>
            <a:spLocks noGrp="1" noChangeArrowheads="1"/>
          </p:cNvSpPr>
          <p:nvPr>
            <p:ph type="title" idx="4294967295"/>
          </p:nvPr>
        </p:nvSpPr>
        <p:spPr>
          <a:xfrm>
            <a:off x="468313" y="260350"/>
            <a:ext cx="8229600" cy="1143000"/>
          </a:xfrm>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it-IT" altLang="de-DE" sz="3600"/>
              <a:t>Was ist neu?</a:t>
            </a:r>
          </a:p>
        </p:txBody>
      </p:sp>
      <p:sp>
        <p:nvSpPr>
          <p:cNvPr id="23555" name="Text Box 3">
            <a:extLst>
              <a:ext uri="{FF2B5EF4-FFF2-40B4-BE49-F238E27FC236}">
                <a16:creationId xmlns:a16="http://schemas.microsoft.com/office/drawing/2014/main" id="{E74FB6EC-E734-4C05-BA76-4A30E85F7907}"/>
              </a:ext>
            </a:extLst>
          </p:cNvPr>
          <p:cNvSpPr txBox="1">
            <a:spLocks noChangeArrowheads="1"/>
          </p:cNvSpPr>
          <p:nvPr/>
        </p:nvSpPr>
        <p:spPr bwMode="auto">
          <a:xfrm>
            <a:off x="468313" y="1125538"/>
            <a:ext cx="8567737" cy="5111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marL="342900" indent="-342900" defTabSz="407988">
              <a:spcBef>
                <a:spcPct val="20000"/>
              </a:spcBef>
              <a:buChar char="•"/>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a:solidFill>
                  <a:schemeClr val="tx1"/>
                </a:solidFill>
                <a:latin typeface="Arial" panose="020B0604020202020204" pitchFamily="34" charset="0"/>
                <a:cs typeface="Arial" panose="020B0604020202020204" pitchFamily="34" charset="0"/>
              </a:defRPr>
            </a:lvl1pPr>
            <a:lvl2pPr marL="674688" indent="-260350" defTabSz="407988">
              <a:spcBef>
                <a:spcPct val="20000"/>
              </a:spcBef>
              <a:buChar char="–"/>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a:solidFill>
                  <a:schemeClr val="tx1"/>
                </a:solidFill>
                <a:latin typeface="Arial" panose="020B0604020202020204" pitchFamily="34" charset="0"/>
                <a:cs typeface="Arial" panose="020B0604020202020204" pitchFamily="34" charset="0"/>
              </a:defRPr>
            </a:lvl2pPr>
            <a:lvl3pPr marL="1036638" indent="-207963" defTabSz="407988">
              <a:spcBef>
                <a:spcPct val="20000"/>
              </a:spcBef>
              <a:buChar char="•"/>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1600">
                <a:solidFill>
                  <a:schemeClr val="tx1"/>
                </a:solidFill>
                <a:latin typeface="Arial" panose="020B0604020202020204" pitchFamily="34" charset="0"/>
                <a:cs typeface="Arial" panose="020B0604020202020204" pitchFamily="34" charset="0"/>
              </a:defRPr>
            </a:lvl3pPr>
            <a:lvl4pPr marL="1450975" indent="-206375" defTabSz="407988">
              <a:spcBef>
                <a:spcPct val="20000"/>
              </a:spcBef>
              <a:buChar char="–"/>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1400">
                <a:solidFill>
                  <a:schemeClr val="tx1"/>
                </a:solidFill>
                <a:latin typeface="Arial" panose="020B0604020202020204" pitchFamily="34" charset="0"/>
                <a:cs typeface="Arial" panose="020B0604020202020204" pitchFamily="34" charset="0"/>
              </a:defRPr>
            </a:lvl4pPr>
            <a:lvl5pPr marL="1866900" indent="-207963" defTabSz="407988">
              <a:spcBef>
                <a:spcPct val="20000"/>
              </a:spcBef>
              <a:buChar char="»"/>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1200">
                <a:solidFill>
                  <a:schemeClr val="tx1"/>
                </a:solidFill>
                <a:latin typeface="Arial" panose="020B0604020202020204" pitchFamily="34" charset="0"/>
                <a:cs typeface="Arial" panose="020B0604020202020204" pitchFamily="34" charset="0"/>
              </a:defRPr>
            </a:lvl5pPr>
            <a:lvl6pPr marL="2324100" indent="-207963" defTabSz="407988" eaLnBrk="0" fontAlgn="base" hangingPunct="0">
              <a:spcBef>
                <a:spcPct val="20000"/>
              </a:spcBef>
              <a:spcAft>
                <a:spcPct val="0"/>
              </a:spcAft>
              <a:buChar char="»"/>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1200">
                <a:solidFill>
                  <a:schemeClr val="tx1"/>
                </a:solidFill>
                <a:latin typeface="Arial" panose="020B0604020202020204" pitchFamily="34" charset="0"/>
                <a:cs typeface="Arial" panose="020B0604020202020204" pitchFamily="34" charset="0"/>
              </a:defRPr>
            </a:lvl6pPr>
            <a:lvl7pPr marL="2781300" indent="-207963" defTabSz="407988" eaLnBrk="0" fontAlgn="base" hangingPunct="0">
              <a:spcBef>
                <a:spcPct val="20000"/>
              </a:spcBef>
              <a:spcAft>
                <a:spcPct val="0"/>
              </a:spcAft>
              <a:buChar char="»"/>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1200">
                <a:solidFill>
                  <a:schemeClr val="tx1"/>
                </a:solidFill>
                <a:latin typeface="Arial" panose="020B0604020202020204" pitchFamily="34" charset="0"/>
                <a:cs typeface="Arial" panose="020B0604020202020204" pitchFamily="34" charset="0"/>
              </a:defRPr>
            </a:lvl7pPr>
            <a:lvl8pPr marL="3238500" indent="-207963" defTabSz="407988" eaLnBrk="0" fontAlgn="base" hangingPunct="0">
              <a:spcBef>
                <a:spcPct val="20000"/>
              </a:spcBef>
              <a:spcAft>
                <a:spcPct val="0"/>
              </a:spcAft>
              <a:buChar char="»"/>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1200">
                <a:solidFill>
                  <a:schemeClr val="tx1"/>
                </a:solidFill>
                <a:latin typeface="Arial" panose="020B0604020202020204" pitchFamily="34" charset="0"/>
                <a:cs typeface="Arial" panose="020B0604020202020204" pitchFamily="34" charset="0"/>
              </a:defRPr>
            </a:lvl8pPr>
            <a:lvl9pPr marL="3695700" indent="-207963" defTabSz="407988" eaLnBrk="0" fontAlgn="base" hangingPunct="0">
              <a:spcBef>
                <a:spcPct val="20000"/>
              </a:spcBef>
              <a:spcAft>
                <a:spcPct val="0"/>
              </a:spcAft>
              <a:buChar char="»"/>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1200">
                <a:solidFill>
                  <a:schemeClr val="tx1"/>
                </a:solidFill>
                <a:latin typeface="Arial" panose="020B0604020202020204" pitchFamily="34" charset="0"/>
                <a:cs typeface="Arial" panose="020B0604020202020204" pitchFamily="34" charset="0"/>
              </a:defRPr>
            </a:lvl9pPr>
          </a:lstStyle>
          <a:p>
            <a:pPr eaLnBrk="1">
              <a:lnSpc>
                <a:spcPct val="150000"/>
              </a:lnSpc>
              <a:spcBef>
                <a:spcPct val="0"/>
              </a:spcBef>
            </a:pPr>
            <a:r>
              <a:rPr lang="it-IT" altLang="de-DE" sz="2400" dirty="0" err="1">
                <a:solidFill>
                  <a:srgbClr val="000000"/>
                </a:solidFill>
                <a:latin typeface="Open Sans" panose="020B0606030504020204" pitchFamily="34" charset="0"/>
                <a:cs typeface="Open Sans" panose="020B0606030504020204" pitchFamily="34" charset="0"/>
              </a:rPr>
              <a:t>eigene</a:t>
            </a:r>
            <a:r>
              <a:rPr lang="it-IT" altLang="de-DE" sz="2400" dirty="0">
                <a:solidFill>
                  <a:srgbClr val="000000"/>
                </a:solidFill>
                <a:latin typeface="Open Sans" panose="020B0606030504020204" pitchFamily="34" charset="0"/>
                <a:cs typeface="Open Sans" panose="020B0606030504020204" pitchFamily="34" charset="0"/>
              </a:rPr>
              <a:t> URL </a:t>
            </a:r>
          </a:p>
          <a:p>
            <a:pPr eaLnBrk="1">
              <a:lnSpc>
                <a:spcPct val="150000"/>
              </a:lnSpc>
              <a:spcBef>
                <a:spcPct val="0"/>
              </a:spcBef>
            </a:pPr>
            <a:r>
              <a:rPr lang="it-IT" altLang="de-DE" sz="2400" dirty="0">
                <a:solidFill>
                  <a:srgbClr val="000000"/>
                </a:solidFill>
                <a:latin typeface="Open Sans" panose="020B0606030504020204" pitchFamily="34" charset="0"/>
                <a:cs typeface="Open Sans" panose="020B0606030504020204" pitchFamily="34" charset="0"/>
              </a:rPr>
              <a:t>15 </a:t>
            </a:r>
            <a:r>
              <a:rPr lang="it-IT" altLang="de-DE" sz="2400" dirty="0" err="1">
                <a:solidFill>
                  <a:srgbClr val="000000"/>
                </a:solidFill>
                <a:latin typeface="Open Sans" panose="020B0606030504020204" pitchFamily="34" charset="0"/>
                <a:cs typeface="Open Sans" panose="020B0606030504020204" pitchFamily="34" charset="0"/>
              </a:rPr>
              <a:t>Themenseiten</a:t>
            </a:r>
            <a:endParaRPr lang="it-IT" altLang="de-DE" sz="2400" dirty="0">
              <a:solidFill>
                <a:srgbClr val="000000"/>
              </a:solidFill>
              <a:latin typeface="Open Sans" panose="020B0606030504020204" pitchFamily="34" charset="0"/>
              <a:cs typeface="Open Sans" panose="020B0606030504020204" pitchFamily="34" charset="0"/>
            </a:endParaRPr>
          </a:p>
          <a:p>
            <a:pPr eaLnBrk="1">
              <a:lnSpc>
                <a:spcPct val="150000"/>
              </a:lnSpc>
              <a:spcBef>
                <a:spcPct val="0"/>
              </a:spcBef>
            </a:pPr>
            <a:r>
              <a:rPr lang="it-IT" altLang="de-DE" sz="2400" dirty="0" err="1">
                <a:solidFill>
                  <a:srgbClr val="000000"/>
                </a:solidFill>
                <a:latin typeface="Open Sans" panose="020B0606030504020204" pitchFamily="34" charset="0"/>
                <a:cs typeface="Open Sans" panose="020B0606030504020204" pitchFamily="34" charset="0"/>
              </a:rPr>
              <a:t>eigenes</a:t>
            </a:r>
            <a:r>
              <a:rPr lang="it-IT" altLang="de-DE" sz="2400" dirty="0">
                <a:solidFill>
                  <a:srgbClr val="000000"/>
                </a:solidFill>
                <a:latin typeface="Open Sans" panose="020B0606030504020204" pitchFamily="34" charset="0"/>
                <a:cs typeface="Open Sans" panose="020B0606030504020204" pitchFamily="34" charset="0"/>
              </a:rPr>
              <a:t> Layout </a:t>
            </a:r>
          </a:p>
          <a:p>
            <a:pPr eaLnBrk="1">
              <a:lnSpc>
                <a:spcPct val="150000"/>
              </a:lnSpc>
              <a:spcBef>
                <a:spcPct val="0"/>
              </a:spcBef>
            </a:pPr>
            <a:r>
              <a:rPr lang="it-IT" altLang="de-DE" sz="2400" dirty="0" err="1">
                <a:solidFill>
                  <a:srgbClr val="000000"/>
                </a:solidFill>
                <a:latin typeface="Open Sans" panose="020B0606030504020204" pitchFamily="34" charset="0"/>
                <a:cs typeface="Open Sans" panose="020B0606030504020204" pitchFamily="34" charset="0"/>
              </a:rPr>
              <a:t>modularer</a:t>
            </a:r>
            <a:r>
              <a:rPr lang="it-IT" altLang="de-DE" sz="2400" dirty="0">
                <a:solidFill>
                  <a:srgbClr val="000000"/>
                </a:solidFill>
                <a:latin typeface="Open Sans" panose="020B0606030504020204" pitchFamily="34" charset="0"/>
                <a:cs typeface="Open Sans" panose="020B0606030504020204" pitchFamily="34" charset="0"/>
              </a:rPr>
              <a:t> </a:t>
            </a:r>
            <a:r>
              <a:rPr lang="it-IT" altLang="de-DE" sz="2400" dirty="0" err="1">
                <a:solidFill>
                  <a:srgbClr val="000000"/>
                </a:solidFill>
                <a:latin typeface="Open Sans" panose="020B0606030504020204" pitchFamily="34" charset="0"/>
                <a:cs typeface="Open Sans" panose="020B0606030504020204" pitchFamily="34" charset="0"/>
              </a:rPr>
              <a:t>Aufbau</a:t>
            </a:r>
            <a:endParaRPr lang="it-IT" altLang="de-DE" sz="2400" dirty="0">
              <a:solidFill>
                <a:srgbClr val="000000"/>
              </a:solidFill>
              <a:latin typeface="Open Sans" panose="020B0606030504020204" pitchFamily="34" charset="0"/>
              <a:cs typeface="Open Sans" panose="020B0606030504020204" pitchFamily="34" charset="0"/>
            </a:endParaRPr>
          </a:p>
          <a:p>
            <a:pPr eaLnBrk="1">
              <a:lnSpc>
                <a:spcPct val="150000"/>
              </a:lnSpc>
              <a:spcBef>
                <a:spcPct val="0"/>
              </a:spcBef>
            </a:pPr>
            <a:r>
              <a:rPr lang="it-IT" altLang="de-DE" sz="2400" dirty="0">
                <a:solidFill>
                  <a:srgbClr val="000000"/>
                </a:solidFill>
                <a:latin typeface="Open Sans" panose="020B0606030504020204" pitchFamily="34" charset="0"/>
                <a:cs typeface="Open Sans" panose="020B0606030504020204" pitchFamily="34" charset="0"/>
              </a:rPr>
              <a:t>GSA (</a:t>
            </a:r>
            <a:r>
              <a:rPr lang="de-DE" altLang="de-DE" sz="2400" dirty="0"/>
              <a:t>Google Search Appliance)</a:t>
            </a:r>
            <a:r>
              <a:rPr lang="it-IT" altLang="de-DE" sz="2400" dirty="0">
                <a:solidFill>
                  <a:srgbClr val="000000"/>
                </a:solidFill>
                <a:latin typeface="Open Sans" panose="020B0606030504020204" pitchFamily="34" charset="0"/>
                <a:cs typeface="Open Sans" panose="020B0606030504020204" pitchFamily="34" charset="0"/>
              </a:rPr>
              <a:t>-</a:t>
            </a:r>
            <a:r>
              <a:rPr lang="it-IT" altLang="de-DE" sz="2400" dirty="0" err="1">
                <a:solidFill>
                  <a:srgbClr val="000000"/>
                </a:solidFill>
                <a:latin typeface="Open Sans" panose="020B0606030504020204" pitchFamily="34" charset="0"/>
                <a:cs typeface="Open Sans" panose="020B0606030504020204" pitchFamily="34" charset="0"/>
              </a:rPr>
              <a:t>Suchmaschine</a:t>
            </a:r>
            <a:endParaRPr lang="it-IT" altLang="de-DE" sz="2400" dirty="0">
              <a:solidFill>
                <a:srgbClr val="000000"/>
              </a:solidFill>
              <a:latin typeface="Open Sans" panose="020B0606030504020204" pitchFamily="34" charset="0"/>
              <a:cs typeface="Open Sans" panose="020B0606030504020204" pitchFamily="34" charset="0"/>
            </a:endParaRPr>
          </a:p>
          <a:p>
            <a:pPr eaLnBrk="1">
              <a:lnSpc>
                <a:spcPct val="150000"/>
              </a:lnSpc>
              <a:spcBef>
                <a:spcPct val="0"/>
              </a:spcBef>
            </a:pPr>
            <a:r>
              <a:rPr lang="it-IT" altLang="de-DE" sz="2400" dirty="0">
                <a:solidFill>
                  <a:srgbClr val="000000"/>
                </a:solidFill>
                <a:latin typeface="Open Sans" panose="020B0606030504020204" pitchFamily="34" charset="0"/>
                <a:cs typeface="Open Sans" panose="020B0606030504020204" pitchFamily="34" charset="0"/>
              </a:rPr>
              <a:t>responsive Design</a:t>
            </a:r>
          </a:p>
          <a:p>
            <a:pPr eaLnBrk="1">
              <a:lnSpc>
                <a:spcPct val="150000"/>
              </a:lnSpc>
              <a:spcBef>
                <a:spcPct val="0"/>
              </a:spcBef>
            </a:pPr>
            <a:endParaRPr lang="it-IT" altLang="de-DE" sz="2400" dirty="0">
              <a:solidFill>
                <a:srgbClr val="000000"/>
              </a:solidFill>
              <a:latin typeface="Open Sans" panose="020B0606030504020204" pitchFamily="34" charset="0"/>
              <a:cs typeface="Open Sans" panose="020B0606030504020204" pitchFamily="34" charset="0"/>
            </a:endParaRPr>
          </a:p>
          <a:p>
            <a:pPr marL="0" indent="0">
              <a:lnSpc>
                <a:spcPct val="150000"/>
              </a:lnSpc>
              <a:spcBef>
                <a:spcPct val="0"/>
              </a:spcBef>
              <a:buNone/>
            </a:pPr>
            <a:r>
              <a:rPr lang="it-IT" altLang="de-DE" sz="1400" dirty="0" err="1">
                <a:solidFill>
                  <a:srgbClr val="000000"/>
                </a:solidFill>
                <a:latin typeface="Open Sans" panose="020B0606030504020204" pitchFamily="34" charset="0"/>
                <a:cs typeface="Open Sans" panose="020B0606030504020204" pitchFamily="34" charset="0"/>
              </a:rPr>
              <a:t>Infos</a:t>
            </a:r>
            <a:r>
              <a:rPr lang="it-IT" altLang="de-DE" sz="1400" dirty="0">
                <a:solidFill>
                  <a:srgbClr val="000000"/>
                </a:solidFill>
                <a:latin typeface="Open Sans" panose="020B0606030504020204" pitchFamily="34" charset="0"/>
                <a:cs typeface="Open Sans" panose="020B0606030504020204" pitchFamily="34" charset="0"/>
              </a:rPr>
              <a:t> </a:t>
            </a:r>
            <a:r>
              <a:rPr lang="it-IT" altLang="de-DE" sz="1400" dirty="0" err="1">
                <a:solidFill>
                  <a:srgbClr val="000000"/>
                </a:solidFill>
                <a:latin typeface="Open Sans" panose="020B0606030504020204" pitchFamily="34" charset="0"/>
                <a:cs typeface="Open Sans" panose="020B0606030504020204" pitchFamily="34" charset="0"/>
              </a:rPr>
              <a:t>zu</a:t>
            </a:r>
            <a:r>
              <a:rPr lang="it-IT" altLang="de-DE" sz="1400" dirty="0">
                <a:solidFill>
                  <a:srgbClr val="000000"/>
                </a:solidFill>
                <a:latin typeface="Open Sans" panose="020B0606030504020204" pitchFamily="34" charset="0"/>
                <a:cs typeface="Open Sans" panose="020B0606030504020204" pitchFamily="34" charset="0"/>
              </a:rPr>
              <a:t> </a:t>
            </a:r>
            <a:r>
              <a:rPr lang="it-IT" altLang="de-DE" sz="1400" dirty="0" err="1">
                <a:solidFill>
                  <a:srgbClr val="000000"/>
                </a:solidFill>
                <a:latin typeface="Open Sans" panose="020B0606030504020204" pitchFamily="34" charset="0"/>
                <a:cs typeface="Open Sans" panose="020B0606030504020204" pitchFamily="34" charset="0"/>
              </a:rPr>
              <a:t>Aufbau</a:t>
            </a:r>
            <a:r>
              <a:rPr lang="it-IT" altLang="de-DE" sz="1400" dirty="0">
                <a:solidFill>
                  <a:srgbClr val="000000"/>
                </a:solidFill>
                <a:latin typeface="Open Sans" panose="020B0606030504020204" pitchFamily="34" charset="0"/>
                <a:cs typeface="Open Sans" panose="020B0606030504020204" pitchFamily="34" charset="0"/>
              </a:rPr>
              <a:t>, </a:t>
            </a:r>
            <a:r>
              <a:rPr lang="it-IT" altLang="de-DE" sz="1400" dirty="0" err="1">
                <a:solidFill>
                  <a:srgbClr val="000000"/>
                </a:solidFill>
                <a:latin typeface="Open Sans" panose="020B0606030504020204" pitchFamily="34" charset="0"/>
                <a:cs typeface="Open Sans" panose="020B0606030504020204" pitchFamily="34" charset="0"/>
              </a:rPr>
              <a:t>Organisation</a:t>
            </a:r>
            <a:r>
              <a:rPr lang="it-IT" altLang="de-DE" sz="1400" dirty="0">
                <a:solidFill>
                  <a:srgbClr val="000000"/>
                </a:solidFill>
                <a:latin typeface="Open Sans" panose="020B0606030504020204" pitchFamily="34" charset="0"/>
                <a:cs typeface="Open Sans" panose="020B0606030504020204" pitchFamily="34" charset="0"/>
              </a:rPr>
              <a:t>, Tools und </a:t>
            </a:r>
            <a:r>
              <a:rPr lang="it-IT" altLang="de-DE" sz="1400" dirty="0" err="1">
                <a:solidFill>
                  <a:srgbClr val="000000"/>
                </a:solidFill>
                <a:latin typeface="Open Sans" panose="020B0606030504020204" pitchFamily="34" charset="0"/>
                <a:cs typeface="Open Sans" panose="020B0606030504020204" pitchFamily="34" charset="0"/>
              </a:rPr>
              <a:t>Richtlinien</a:t>
            </a:r>
            <a:r>
              <a:rPr lang="it-IT" altLang="de-DE" sz="1400" dirty="0">
                <a:solidFill>
                  <a:srgbClr val="000000"/>
                </a:solidFill>
                <a:latin typeface="Open Sans" panose="020B0606030504020204" pitchFamily="34" charset="0"/>
                <a:cs typeface="Open Sans" panose="020B0606030504020204" pitchFamily="34" charset="0"/>
              </a:rPr>
              <a:t>: </a:t>
            </a:r>
            <a:r>
              <a:rPr lang="it-IT" altLang="de-DE" sz="1400" dirty="0">
                <a:solidFill>
                  <a:srgbClr val="000000"/>
                </a:solidFill>
                <a:latin typeface="Open Sans" panose="020B0606030504020204" pitchFamily="34" charset="0"/>
                <a:cs typeface="Open Sans" panose="020B0606030504020204" pitchFamily="34" charset="0"/>
                <a:hlinkClick r:id="rId3"/>
              </a:rPr>
              <a:t>http://www.provinz.bz.it/projekt/</a:t>
            </a:r>
            <a:endParaRPr lang="it-IT" altLang="de-DE" sz="1400" dirty="0">
              <a:solidFill>
                <a:srgbClr val="000000"/>
              </a:solidFill>
              <a:latin typeface="Open Sans" panose="020B0606030504020204" pitchFamily="34" charset="0"/>
              <a:cs typeface="Open Sans" panose="020B0606030504020204" pitchFamily="34" charset="0"/>
            </a:endParaRPr>
          </a:p>
          <a:p>
            <a:pPr marL="0" indent="0">
              <a:lnSpc>
                <a:spcPct val="150000"/>
              </a:lnSpc>
              <a:spcBef>
                <a:spcPct val="0"/>
              </a:spcBef>
              <a:buNone/>
            </a:pPr>
            <a:endParaRPr lang="it-IT" altLang="de-DE" sz="1400" dirty="0">
              <a:solidFill>
                <a:srgbClr val="000000"/>
              </a:solidFill>
              <a:latin typeface="Open Sans" panose="020B0606030504020204" pitchFamily="34" charset="0"/>
              <a:cs typeface="Open Sans" panose="020B0606030504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151E82B-B74A-4195-AC19-210E8B5F1A7C}"/>
              </a:ext>
            </a:extLst>
          </p:cNvPr>
          <p:cNvSpPr>
            <a:spLocks noGrp="1"/>
          </p:cNvSpPr>
          <p:nvPr>
            <p:ph idx="1"/>
          </p:nvPr>
        </p:nvSpPr>
        <p:spPr>
          <a:xfrm>
            <a:off x="457200" y="1917290"/>
            <a:ext cx="8229600" cy="4742273"/>
          </a:xfrm>
        </p:spPr>
        <p:txBody>
          <a:bodyPr>
            <a:normAutofit fontScale="92500" lnSpcReduction="10000"/>
          </a:bodyPr>
          <a:lstStyle/>
          <a:p>
            <a:pPr>
              <a:defRPr/>
            </a:pPr>
            <a:r>
              <a:rPr lang="de-DE" sz="1600" b="1" dirty="0">
                <a:latin typeface="Open Sans" panose="020B0606030504020204"/>
              </a:rPr>
              <a:t>Bilder nur mit Zustimmung des Urhebers benutzen</a:t>
            </a:r>
            <a:br>
              <a:rPr lang="de-DE" sz="1600" dirty="0">
                <a:latin typeface="Open Sans" panose="020B0606030504020204"/>
              </a:rPr>
            </a:br>
            <a:r>
              <a:rPr lang="de-DE" sz="1600" dirty="0">
                <a:latin typeface="Open Sans" panose="020B0606030504020204"/>
              </a:rPr>
              <a:t>Jedes Foto ist urheberrechtlich geschützt. Kopieren Sie Bilder &amp; Fotos nicht einfach aus dem Netz. Veröffentlichen Sie die Bilder auch nicht.</a:t>
            </a:r>
          </a:p>
          <a:p>
            <a:pPr>
              <a:defRPr/>
            </a:pPr>
            <a:r>
              <a:rPr lang="de-DE" sz="1600" b="1" dirty="0">
                <a:latin typeface="Open Sans" panose="020B0606030504020204"/>
              </a:rPr>
              <a:t>Bilder nur über seriöse Webseiten und Bilddatenbanken buchen</a:t>
            </a:r>
            <a:br>
              <a:rPr lang="de-DE" sz="1600" dirty="0">
                <a:latin typeface="Open Sans" panose="020B0606030504020204"/>
              </a:rPr>
            </a:br>
            <a:r>
              <a:rPr lang="de-DE" sz="1600" dirty="0">
                <a:latin typeface="Open Sans" panose="020B0606030504020204"/>
              </a:rPr>
              <a:t>Wenn Sie die Nutzungsrechte über Bilderdatenbanken erwerben, müssen Sie sich darauf verlassen können, dass die Betreiber die Fotografen der Bilder auch wirklich um Erlaubnis gefragt haben. Ist das nicht der Fall, kann der Fotograf Sie aufgrund der Bildrechte abmahnen.</a:t>
            </a:r>
          </a:p>
          <a:p>
            <a:pPr>
              <a:defRPr/>
            </a:pPr>
            <a:r>
              <a:rPr lang="de-DE" sz="1600" b="1" dirty="0">
                <a:latin typeface="Open Sans" panose="020B0606030504020204"/>
              </a:rPr>
              <a:t>Auf die richtigen Nutzungsrechte achten</a:t>
            </a:r>
            <a:r>
              <a:rPr lang="de-DE" sz="1600" dirty="0">
                <a:latin typeface="Open Sans" panose="020B0606030504020204"/>
              </a:rPr>
              <a:t> </a:t>
            </a:r>
            <a:br>
              <a:rPr lang="de-DE" sz="1600" dirty="0">
                <a:latin typeface="Open Sans" panose="020B0606030504020204"/>
              </a:rPr>
            </a:br>
            <a:r>
              <a:rPr lang="de-DE" sz="1600" dirty="0">
                <a:latin typeface="Open Sans" panose="020B0606030504020204"/>
              </a:rPr>
              <a:t>Wenn Sie die Bildrechte nur für Print erworben haben, dürfen Sie das Foto nicht bei Facebook benutzen.</a:t>
            </a:r>
          </a:p>
          <a:p>
            <a:pPr>
              <a:defRPr/>
            </a:pPr>
            <a:r>
              <a:rPr lang="de-DE" sz="1600" b="1" dirty="0">
                <a:latin typeface="Open Sans" panose="020B0606030504020204"/>
              </a:rPr>
              <a:t>"lizenzfrei" bedeutet nicht "rechtefrei"</a:t>
            </a:r>
            <a:br>
              <a:rPr lang="de-DE" sz="1600" dirty="0">
                <a:latin typeface="Open Sans" panose="020B0606030504020204"/>
              </a:rPr>
            </a:br>
            <a:r>
              <a:rPr lang="de-DE" sz="1600" dirty="0">
                <a:latin typeface="Open Sans" panose="020B0606030504020204"/>
              </a:rPr>
              <a:t>Auch bei lizenzfreien Bildern kann der Fotograf bestimmte Regeln für die Benutzung seiner Bilder festlegen.</a:t>
            </a:r>
          </a:p>
          <a:p>
            <a:pPr>
              <a:defRPr/>
            </a:pPr>
            <a:r>
              <a:rPr lang="de-DE" sz="1600" b="1" dirty="0">
                <a:latin typeface="Open Sans" panose="020B0606030504020204"/>
              </a:rPr>
              <a:t>Namensnennung des Fotografen beachten</a:t>
            </a:r>
            <a:br>
              <a:rPr lang="de-DE" sz="1600" dirty="0">
                <a:latin typeface="Open Sans" panose="020B0606030504020204"/>
              </a:rPr>
            </a:br>
            <a:r>
              <a:rPr lang="de-DE" sz="1600" dirty="0">
                <a:latin typeface="Open Sans" panose="020B0606030504020204"/>
              </a:rPr>
              <a:t>Jeder Fotograf hat ein Recht, als Urheber benannt zu werden. Wichtig: Der Fotograf, nicht die Plattform oder Bildagentur!</a:t>
            </a:r>
          </a:p>
          <a:p>
            <a:pPr>
              <a:defRPr/>
            </a:pPr>
            <a:endParaRPr lang="de-DE" sz="1600" dirty="0">
              <a:latin typeface="Open Sans" panose="020B0606030504020204"/>
            </a:endParaRPr>
          </a:p>
          <a:p>
            <a:pPr marL="0" indent="0">
              <a:buFontTx/>
              <a:buNone/>
              <a:defRPr/>
            </a:pPr>
            <a:r>
              <a:rPr lang="de-DE" sz="1600" b="1" dirty="0">
                <a:latin typeface="Open Sans" panose="020B0606030504020204"/>
              </a:rPr>
              <a:t>Quelle</a:t>
            </a:r>
            <a:r>
              <a:rPr lang="de-DE" sz="1600" dirty="0">
                <a:latin typeface="Open Sans" panose="020B0606030504020204"/>
              </a:rPr>
              <a:t>: </a:t>
            </a:r>
            <a:r>
              <a:rPr lang="de-DE" sz="1600" dirty="0">
                <a:latin typeface="Open Sans" panose="020B0606030504020204"/>
                <a:hlinkClick r:id="rId2"/>
              </a:rPr>
              <a:t>https://www.e-recht24.de/artikel/blog-foren-web20/7361-so-nutzen-sie-bilder-rechtssicher-in-ihrem-blog.html#2</a:t>
            </a:r>
            <a:endParaRPr lang="de-DE" sz="1600" dirty="0">
              <a:latin typeface="Open Sans" panose="020B0606030504020204"/>
            </a:endParaRPr>
          </a:p>
          <a:p>
            <a:pPr marL="0" indent="0">
              <a:buFontTx/>
              <a:buNone/>
              <a:defRPr/>
            </a:pPr>
            <a:endParaRPr lang="de-DE" dirty="0"/>
          </a:p>
        </p:txBody>
      </p:sp>
      <p:sp>
        <p:nvSpPr>
          <p:cNvPr id="34819" name="Titel 2">
            <a:extLst>
              <a:ext uri="{FF2B5EF4-FFF2-40B4-BE49-F238E27FC236}">
                <a16:creationId xmlns:a16="http://schemas.microsoft.com/office/drawing/2014/main" id="{8351D3CD-86FB-49FC-A886-76C10784075E}"/>
              </a:ext>
            </a:extLst>
          </p:cNvPr>
          <p:cNvSpPr>
            <a:spLocks noGrp="1" noChangeArrowheads="1"/>
          </p:cNvSpPr>
          <p:nvPr>
            <p:ph type="title"/>
          </p:nvPr>
        </p:nvSpPr>
        <p:spPr>
          <a:xfrm>
            <a:off x="457200" y="1052513"/>
            <a:ext cx="8229600" cy="1081087"/>
          </a:xfrm>
        </p:spPr>
        <p:txBody>
          <a:bodyPr>
            <a:normAutofit/>
          </a:bodyPr>
          <a:lstStyle/>
          <a:p>
            <a:r>
              <a:rPr lang="de-DE" altLang="de-DE" sz="3000" b="1" dirty="0">
                <a:latin typeface="Open Sans" panose="020B0606030504020204" pitchFamily="34" charset="0"/>
              </a:rPr>
              <a:t>Schnellcheck: Bilder auf </a:t>
            </a:r>
            <a:r>
              <a:rPr lang="de-DE" altLang="de-DE" sz="3000" b="1" dirty="0">
                <a:solidFill>
                  <a:srgbClr val="FF0000"/>
                </a:solidFill>
                <a:latin typeface="Open Sans" panose="020B0606030504020204" pitchFamily="34" charset="0"/>
              </a:rPr>
              <a:t>Webseiten</a:t>
            </a:r>
            <a:r>
              <a:rPr lang="de-DE" altLang="de-DE" sz="3000" b="1" dirty="0">
                <a:latin typeface="Open Sans" panose="020B0606030504020204" pitchFamily="34" charset="0"/>
              </a:rPr>
              <a:t> </a:t>
            </a:r>
          </a:p>
        </p:txBody>
      </p:sp>
    </p:spTree>
    <p:extLst>
      <p:ext uri="{BB962C8B-B14F-4D97-AF65-F5344CB8AC3E}">
        <p14:creationId xmlns:p14="http://schemas.microsoft.com/office/powerpoint/2010/main" val="3786003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AE071163-2533-48A2-B21F-C98ECAA0BDF3}"/>
              </a:ext>
            </a:extLst>
          </p:cNvPr>
          <p:cNvSpPr>
            <a:spLocks noGrp="1" noChangeArrowheads="1"/>
          </p:cNvSpPr>
          <p:nvPr>
            <p:ph type="title" idx="4294967295"/>
          </p:nvPr>
        </p:nvSpPr>
        <p:spPr>
          <a:xfrm>
            <a:off x="468313" y="476250"/>
            <a:ext cx="8229600" cy="1223963"/>
          </a:xfrm>
        </p:spPr>
        <p:txBody>
          <a:bodyPr/>
          <a:lstStyle/>
          <a:p>
            <a:r>
              <a:rPr lang="de-DE" altLang="de-DE" sz="3600"/>
              <a:t>Der Internetkonzern Google</a:t>
            </a:r>
          </a:p>
        </p:txBody>
      </p:sp>
      <p:sp>
        <p:nvSpPr>
          <p:cNvPr id="26627" name="Rectangle 5">
            <a:extLst>
              <a:ext uri="{FF2B5EF4-FFF2-40B4-BE49-F238E27FC236}">
                <a16:creationId xmlns:a16="http://schemas.microsoft.com/office/drawing/2014/main" id="{D5E356D8-9F31-489B-8400-208956285B5B}"/>
              </a:ext>
            </a:extLst>
          </p:cNvPr>
          <p:cNvSpPr>
            <a:spLocks noChangeArrowheads="1"/>
          </p:cNvSpPr>
          <p:nvPr/>
        </p:nvSpPr>
        <p:spPr bwMode="auto">
          <a:xfrm>
            <a:off x="250825" y="2060575"/>
            <a:ext cx="82296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9pPr>
          </a:lstStyle>
          <a:p>
            <a:pPr marL="0" indent="0" algn="ctr">
              <a:buFontTx/>
              <a:buNone/>
              <a:defRPr/>
            </a:pPr>
            <a:r>
              <a:rPr lang="de-DE" altLang="de-DE" b="1" dirty="0">
                <a:solidFill>
                  <a:schemeClr val="tx2"/>
                </a:solidFill>
                <a:latin typeface="Open Sans" panose="020B0606030504020204" pitchFamily="34" charset="0"/>
                <a:cs typeface="Open Sans" panose="020B0606030504020204" pitchFamily="34" charset="0"/>
              </a:rPr>
              <a:t>GOOGLE IN 66 Sekunden</a:t>
            </a:r>
            <a:br>
              <a:rPr lang="de-DE" altLang="de-DE" sz="1600" dirty="0"/>
            </a:br>
            <a:r>
              <a:rPr lang="de-DE" altLang="de-DE" sz="1600" dirty="0">
                <a:hlinkClick r:id="rId3"/>
              </a:rPr>
              <a:t>https://www.youtube.com/watch?v=nC-ueAGjaRo</a:t>
            </a:r>
            <a:endParaRPr lang="de-DE" altLang="de-DE" sz="1600" dirty="0"/>
          </a:p>
          <a:p>
            <a:pPr algn="ctr">
              <a:defRPr/>
            </a:pPr>
            <a:endParaRPr lang="de-DE" altLang="de-DE" b="1" dirty="0">
              <a:solidFill>
                <a:schemeClr val="tx2"/>
              </a:solidFill>
              <a:latin typeface="Open Sans" panose="020B0606030504020204" pitchFamily="34" charset="0"/>
              <a:cs typeface="Open Sans" panose="020B0606030504020204" pitchFamily="34" charset="0"/>
            </a:endParaRPr>
          </a:p>
          <a:p>
            <a:pPr algn="ctr">
              <a:buFontTx/>
              <a:buNone/>
              <a:defRPr/>
            </a:pPr>
            <a:endParaRPr lang="de-DE" altLang="de-DE" sz="1600" dirty="0"/>
          </a:p>
          <a:p>
            <a:pPr algn="ctr">
              <a:defRPr/>
            </a:pPr>
            <a:endParaRPr lang="de-DE" altLang="de-DE" dirty="0">
              <a:solidFill>
                <a:schemeClr val="tx2"/>
              </a:solidFill>
              <a:latin typeface="Open Sans" panose="020B0606030504020204" pitchFamily="34" charset="0"/>
              <a:cs typeface="Open Sans" panose="020B0606030504020204" pitchFamily="34" charset="0"/>
            </a:endParaRPr>
          </a:p>
        </p:txBody>
      </p:sp>
      <p:pic>
        <p:nvPicPr>
          <p:cNvPr id="26628" name="Grafik 4">
            <a:hlinkClick r:id="rId4"/>
            <a:extLst>
              <a:ext uri="{FF2B5EF4-FFF2-40B4-BE49-F238E27FC236}">
                <a16:creationId xmlns:a16="http://schemas.microsoft.com/office/drawing/2014/main" id="{5A541841-1585-41F5-B967-132835CC459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47813" y="1628775"/>
            <a:ext cx="5834062" cy="437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3FB15725-1DBE-403B-A809-A2BF25A96D9B}"/>
              </a:ext>
            </a:extLst>
          </p:cNvPr>
          <p:cNvSpPr>
            <a:spLocks noGrp="1" noChangeArrowheads="1"/>
          </p:cNvSpPr>
          <p:nvPr>
            <p:ph type="title" idx="4294967295"/>
          </p:nvPr>
        </p:nvSpPr>
        <p:spPr>
          <a:xfrm>
            <a:off x="468313" y="260350"/>
            <a:ext cx="8229600" cy="1143000"/>
          </a:xfrm>
          <a:extLst>
            <a:ext uri="{91240B29-F687-4F45-9708-019B960494DF}">
              <a14:hiddenLine xmlns:a14="http://schemas.microsoft.com/office/drawing/2010/main" w="9525">
                <a:solidFill>
                  <a:srgbClr val="000000"/>
                </a:solidFill>
                <a:round/>
                <a:headEnd/>
                <a:tailEnd/>
              </a14:hiddenLine>
            </a:ext>
          </a:extLst>
        </p:spPr>
        <p:txBody>
          <a:bodyPr lIns="0" tIns="0" rIns="0" bIns="0">
            <a:normAutofit/>
          </a:bodyPr>
          <a:lstStyle/>
          <a:p>
            <a:pPr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it-IT" altLang="de-DE" sz="3600" dirty="0"/>
              <a:t>Die </a:t>
            </a:r>
            <a:r>
              <a:rPr lang="it-IT" altLang="de-DE" sz="3600" dirty="0" err="1"/>
              <a:t>Macht</a:t>
            </a:r>
            <a:r>
              <a:rPr lang="it-IT" altLang="de-DE" sz="3600" dirty="0"/>
              <a:t> von Google</a:t>
            </a:r>
          </a:p>
        </p:txBody>
      </p:sp>
      <p:sp>
        <p:nvSpPr>
          <p:cNvPr id="23555" name="Text Box 3">
            <a:extLst>
              <a:ext uri="{FF2B5EF4-FFF2-40B4-BE49-F238E27FC236}">
                <a16:creationId xmlns:a16="http://schemas.microsoft.com/office/drawing/2014/main" id="{E74FB6EC-E734-4C05-BA76-4A30E85F7907}"/>
              </a:ext>
            </a:extLst>
          </p:cNvPr>
          <p:cNvSpPr txBox="1">
            <a:spLocks noChangeArrowheads="1"/>
          </p:cNvSpPr>
          <p:nvPr/>
        </p:nvSpPr>
        <p:spPr bwMode="auto">
          <a:xfrm>
            <a:off x="468313" y="1125538"/>
            <a:ext cx="8567737" cy="5111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marL="342900" indent="-342900" defTabSz="407988">
              <a:spcBef>
                <a:spcPct val="20000"/>
              </a:spcBef>
              <a:buChar char="•"/>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a:solidFill>
                  <a:schemeClr val="tx1"/>
                </a:solidFill>
                <a:latin typeface="Arial" panose="020B0604020202020204" pitchFamily="34" charset="0"/>
                <a:cs typeface="Arial" panose="020B0604020202020204" pitchFamily="34" charset="0"/>
              </a:defRPr>
            </a:lvl1pPr>
            <a:lvl2pPr marL="674688" indent="-260350" defTabSz="407988">
              <a:spcBef>
                <a:spcPct val="20000"/>
              </a:spcBef>
              <a:buChar char="–"/>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a:solidFill>
                  <a:schemeClr val="tx1"/>
                </a:solidFill>
                <a:latin typeface="Arial" panose="020B0604020202020204" pitchFamily="34" charset="0"/>
                <a:cs typeface="Arial" panose="020B0604020202020204" pitchFamily="34" charset="0"/>
              </a:defRPr>
            </a:lvl2pPr>
            <a:lvl3pPr marL="1036638" indent="-207963" defTabSz="407988">
              <a:spcBef>
                <a:spcPct val="20000"/>
              </a:spcBef>
              <a:buChar char="•"/>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1600">
                <a:solidFill>
                  <a:schemeClr val="tx1"/>
                </a:solidFill>
                <a:latin typeface="Arial" panose="020B0604020202020204" pitchFamily="34" charset="0"/>
                <a:cs typeface="Arial" panose="020B0604020202020204" pitchFamily="34" charset="0"/>
              </a:defRPr>
            </a:lvl3pPr>
            <a:lvl4pPr marL="1450975" indent="-206375" defTabSz="407988">
              <a:spcBef>
                <a:spcPct val="20000"/>
              </a:spcBef>
              <a:buChar char="–"/>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1400">
                <a:solidFill>
                  <a:schemeClr val="tx1"/>
                </a:solidFill>
                <a:latin typeface="Arial" panose="020B0604020202020204" pitchFamily="34" charset="0"/>
                <a:cs typeface="Arial" panose="020B0604020202020204" pitchFamily="34" charset="0"/>
              </a:defRPr>
            </a:lvl4pPr>
            <a:lvl5pPr marL="1866900" indent="-207963" defTabSz="407988">
              <a:spcBef>
                <a:spcPct val="20000"/>
              </a:spcBef>
              <a:buChar char="»"/>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1200">
                <a:solidFill>
                  <a:schemeClr val="tx1"/>
                </a:solidFill>
                <a:latin typeface="Arial" panose="020B0604020202020204" pitchFamily="34" charset="0"/>
                <a:cs typeface="Arial" panose="020B0604020202020204" pitchFamily="34" charset="0"/>
              </a:defRPr>
            </a:lvl5pPr>
            <a:lvl6pPr marL="2324100" indent="-207963" defTabSz="407988" eaLnBrk="0" fontAlgn="base" hangingPunct="0">
              <a:spcBef>
                <a:spcPct val="20000"/>
              </a:spcBef>
              <a:spcAft>
                <a:spcPct val="0"/>
              </a:spcAft>
              <a:buChar char="»"/>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1200">
                <a:solidFill>
                  <a:schemeClr val="tx1"/>
                </a:solidFill>
                <a:latin typeface="Arial" panose="020B0604020202020204" pitchFamily="34" charset="0"/>
                <a:cs typeface="Arial" panose="020B0604020202020204" pitchFamily="34" charset="0"/>
              </a:defRPr>
            </a:lvl6pPr>
            <a:lvl7pPr marL="2781300" indent="-207963" defTabSz="407988" eaLnBrk="0" fontAlgn="base" hangingPunct="0">
              <a:spcBef>
                <a:spcPct val="20000"/>
              </a:spcBef>
              <a:spcAft>
                <a:spcPct val="0"/>
              </a:spcAft>
              <a:buChar char="»"/>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1200">
                <a:solidFill>
                  <a:schemeClr val="tx1"/>
                </a:solidFill>
                <a:latin typeface="Arial" panose="020B0604020202020204" pitchFamily="34" charset="0"/>
                <a:cs typeface="Arial" panose="020B0604020202020204" pitchFamily="34" charset="0"/>
              </a:defRPr>
            </a:lvl7pPr>
            <a:lvl8pPr marL="3238500" indent="-207963" defTabSz="407988" eaLnBrk="0" fontAlgn="base" hangingPunct="0">
              <a:spcBef>
                <a:spcPct val="20000"/>
              </a:spcBef>
              <a:spcAft>
                <a:spcPct val="0"/>
              </a:spcAft>
              <a:buChar char="»"/>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1200">
                <a:solidFill>
                  <a:schemeClr val="tx1"/>
                </a:solidFill>
                <a:latin typeface="Arial" panose="020B0604020202020204" pitchFamily="34" charset="0"/>
                <a:cs typeface="Arial" panose="020B0604020202020204" pitchFamily="34" charset="0"/>
              </a:defRPr>
            </a:lvl8pPr>
            <a:lvl9pPr marL="3695700" indent="-207963" defTabSz="407988" eaLnBrk="0" fontAlgn="base" hangingPunct="0">
              <a:spcBef>
                <a:spcPct val="20000"/>
              </a:spcBef>
              <a:spcAft>
                <a:spcPct val="0"/>
              </a:spcAft>
              <a:buChar char="»"/>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1200">
                <a:solidFill>
                  <a:schemeClr val="tx1"/>
                </a:solidFill>
                <a:latin typeface="Arial" panose="020B0604020202020204" pitchFamily="34" charset="0"/>
                <a:cs typeface="Arial" panose="020B0604020202020204" pitchFamily="34" charset="0"/>
              </a:defRPr>
            </a:lvl9pPr>
          </a:lstStyle>
          <a:p>
            <a:pPr eaLnBrk="1">
              <a:lnSpc>
                <a:spcPct val="150000"/>
              </a:lnSpc>
              <a:spcBef>
                <a:spcPct val="0"/>
              </a:spcBef>
            </a:pPr>
            <a:endParaRPr lang="it-IT" altLang="de-DE" sz="2400" dirty="0">
              <a:solidFill>
                <a:srgbClr val="000000"/>
              </a:solidFill>
              <a:latin typeface="Open Sans" panose="020B0606030504020204" pitchFamily="34" charset="0"/>
              <a:cs typeface="Open Sans" panose="020B0606030504020204" pitchFamily="34" charset="0"/>
            </a:endParaRPr>
          </a:p>
        </p:txBody>
      </p:sp>
      <p:sp>
        <p:nvSpPr>
          <p:cNvPr id="2" name="Rechteck 1">
            <a:extLst>
              <a:ext uri="{FF2B5EF4-FFF2-40B4-BE49-F238E27FC236}">
                <a16:creationId xmlns:a16="http://schemas.microsoft.com/office/drawing/2014/main" id="{B1C38218-0085-4A5A-8F93-B4BED78ED106}"/>
              </a:ext>
            </a:extLst>
          </p:cNvPr>
          <p:cNvSpPr/>
          <p:nvPr/>
        </p:nvSpPr>
        <p:spPr>
          <a:xfrm>
            <a:off x="2286000" y="3105835"/>
            <a:ext cx="4572000" cy="646331"/>
          </a:xfrm>
          <a:prstGeom prst="rect">
            <a:avLst/>
          </a:prstGeom>
        </p:spPr>
        <p:txBody>
          <a:bodyPr>
            <a:spAutoFit/>
          </a:bodyPr>
          <a:lstStyle/>
          <a:p>
            <a:pPr marL="342900" indent="-342900" algn="ctr">
              <a:spcBef>
                <a:spcPct val="20000"/>
              </a:spcBef>
              <a:defRPr/>
            </a:pPr>
            <a:r>
              <a:rPr lang="de-DE" altLang="de-DE" kern="0" dirty="0">
                <a:solidFill>
                  <a:prstClr val="black"/>
                </a:solidFill>
                <a:latin typeface="Arial"/>
                <a:cs typeface="Arial"/>
                <a:hlinkClick r:id="rId3"/>
              </a:rPr>
              <a:t>https://www.youtube.com/watch?v=biLq1SeV2bc</a:t>
            </a:r>
            <a:r>
              <a:rPr lang="de-DE" altLang="de-DE" kern="0" dirty="0">
                <a:solidFill>
                  <a:prstClr val="black"/>
                </a:solidFill>
                <a:latin typeface="Arial"/>
                <a:cs typeface="Arial"/>
              </a:rPr>
              <a:t> </a:t>
            </a:r>
          </a:p>
        </p:txBody>
      </p:sp>
    </p:spTree>
    <p:extLst>
      <p:ext uri="{BB962C8B-B14F-4D97-AF65-F5344CB8AC3E}">
        <p14:creationId xmlns:p14="http://schemas.microsoft.com/office/powerpoint/2010/main" val="382170872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9D79EFA6-6925-4CA1-94E4-BA2EBBF4F73B}"/>
              </a:ext>
            </a:extLst>
          </p:cNvPr>
          <p:cNvSpPr>
            <a:spLocks noGrp="1" noChangeArrowheads="1"/>
          </p:cNvSpPr>
          <p:nvPr>
            <p:ph type="title" idx="4294967295"/>
          </p:nvPr>
        </p:nvSpPr>
        <p:spPr>
          <a:xfrm>
            <a:off x="468313" y="476250"/>
            <a:ext cx="8229600" cy="1223963"/>
          </a:xfrm>
        </p:spPr>
        <p:txBody>
          <a:bodyPr/>
          <a:lstStyle/>
          <a:p>
            <a:r>
              <a:rPr lang="de-DE" altLang="de-DE" sz="3200"/>
              <a:t>Aktuelle Trends</a:t>
            </a:r>
          </a:p>
        </p:txBody>
      </p:sp>
      <p:sp>
        <p:nvSpPr>
          <p:cNvPr id="25603" name="Rectangle 5">
            <a:extLst>
              <a:ext uri="{FF2B5EF4-FFF2-40B4-BE49-F238E27FC236}">
                <a16:creationId xmlns:a16="http://schemas.microsoft.com/office/drawing/2014/main" id="{A09C6B45-C077-4AFB-80D8-8BFB0C34FF20}"/>
              </a:ext>
            </a:extLst>
          </p:cNvPr>
          <p:cNvSpPr>
            <a:spLocks noChangeArrowheads="1"/>
          </p:cNvSpPr>
          <p:nvPr/>
        </p:nvSpPr>
        <p:spPr bwMode="auto">
          <a:xfrm>
            <a:off x="250825" y="2060575"/>
            <a:ext cx="82296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9pPr>
          </a:lstStyle>
          <a:p>
            <a:pPr algn="ctr"/>
            <a:endParaRPr lang="de-DE" altLang="de-DE" b="1">
              <a:solidFill>
                <a:schemeClr val="tx2"/>
              </a:solidFill>
              <a:latin typeface="Open Sans" panose="020B0606030504020204" pitchFamily="34" charset="0"/>
              <a:cs typeface="Open Sans" panose="020B0606030504020204" pitchFamily="34" charset="0"/>
            </a:endParaRPr>
          </a:p>
          <a:p>
            <a:pPr algn="ctr">
              <a:buFontTx/>
              <a:buNone/>
            </a:pPr>
            <a:endParaRPr lang="de-DE" altLang="de-DE" sz="1600"/>
          </a:p>
          <a:p>
            <a:pPr algn="ctr"/>
            <a:endParaRPr lang="de-DE" altLang="de-DE">
              <a:solidFill>
                <a:schemeClr val="tx2"/>
              </a:solidFill>
              <a:latin typeface="Open Sans" panose="020B0606030504020204" pitchFamily="34" charset="0"/>
              <a:cs typeface="Open Sans" panose="020B0606030504020204" pitchFamily="34" charset="0"/>
            </a:endParaRPr>
          </a:p>
        </p:txBody>
      </p:sp>
      <p:pic>
        <p:nvPicPr>
          <p:cNvPr id="25604" name="Grafik 1">
            <a:extLst>
              <a:ext uri="{FF2B5EF4-FFF2-40B4-BE49-F238E27FC236}">
                <a16:creationId xmlns:a16="http://schemas.microsoft.com/office/drawing/2014/main" id="{E0D6C732-78B8-47EE-BE78-B93B208327F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484313"/>
            <a:ext cx="8524875"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7ABE8ADB-F07E-477B-9C67-93C966F0D8E0}"/>
              </a:ext>
            </a:extLst>
          </p:cNvPr>
          <p:cNvSpPr>
            <a:spLocks noGrp="1" noChangeArrowheads="1"/>
          </p:cNvSpPr>
          <p:nvPr>
            <p:ph type="title" idx="4294967295"/>
          </p:nvPr>
        </p:nvSpPr>
        <p:spPr>
          <a:xfrm>
            <a:off x="468313" y="476250"/>
            <a:ext cx="8229600" cy="1223963"/>
          </a:xfrm>
        </p:spPr>
        <p:txBody>
          <a:bodyPr/>
          <a:lstStyle/>
          <a:p>
            <a:r>
              <a:rPr lang="de-DE" altLang="de-DE" sz="3600"/>
              <a:t>Aktuelle Trends</a:t>
            </a:r>
          </a:p>
        </p:txBody>
      </p:sp>
      <p:sp>
        <p:nvSpPr>
          <p:cNvPr id="27651" name="Rectangle 5">
            <a:extLst>
              <a:ext uri="{FF2B5EF4-FFF2-40B4-BE49-F238E27FC236}">
                <a16:creationId xmlns:a16="http://schemas.microsoft.com/office/drawing/2014/main" id="{68B27819-04D5-4C3B-8825-3ABEF232A35D}"/>
              </a:ext>
            </a:extLst>
          </p:cNvPr>
          <p:cNvSpPr>
            <a:spLocks noChangeArrowheads="1"/>
          </p:cNvSpPr>
          <p:nvPr/>
        </p:nvSpPr>
        <p:spPr bwMode="auto">
          <a:xfrm>
            <a:off x="250825" y="2060575"/>
            <a:ext cx="82296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9pPr>
          </a:lstStyle>
          <a:p>
            <a:pPr algn="ctr"/>
            <a:endParaRPr lang="de-DE" altLang="de-DE" b="1">
              <a:solidFill>
                <a:schemeClr val="tx2"/>
              </a:solidFill>
              <a:latin typeface="Open Sans" panose="020B0606030504020204" pitchFamily="34" charset="0"/>
              <a:cs typeface="Open Sans" panose="020B0606030504020204" pitchFamily="34" charset="0"/>
            </a:endParaRPr>
          </a:p>
          <a:p>
            <a:pPr algn="ctr">
              <a:buFontTx/>
              <a:buNone/>
            </a:pPr>
            <a:endParaRPr lang="de-DE" altLang="de-DE" sz="1600"/>
          </a:p>
          <a:p>
            <a:pPr algn="ctr"/>
            <a:endParaRPr lang="de-DE" altLang="de-DE">
              <a:solidFill>
                <a:schemeClr val="tx2"/>
              </a:solidFill>
              <a:latin typeface="Open Sans" panose="020B0606030504020204" pitchFamily="34" charset="0"/>
              <a:cs typeface="Open Sans" panose="020B0606030504020204" pitchFamily="34" charset="0"/>
            </a:endParaRPr>
          </a:p>
        </p:txBody>
      </p:sp>
      <p:pic>
        <p:nvPicPr>
          <p:cNvPr id="27652" name="Grafik 1">
            <a:extLst>
              <a:ext uri="{FF2B5EF4-FFF2-40B4-BE49-F238E27FC236}">
                <a16:creationId xmlns:a16="http://schemas.microsoft.com/office/drawing/2014/main" id="{210CAC08-3526-4766-AA9B-AA57DDE6737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36613"/>
            <a:ext cx="8978900"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1751</Words>
  <Application>Microsoft Office PowerPoint</Application>
  <PresentationFormat>Bildschirmpräsentation (4:3)</PresentationFormat>
  <Paragraphs>353</Paragraphs>
  <Slides>50</Slides>
  <Notes>11</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50</vt:i4>
      </vt:variant>
    </vt:vector>
  </HeadingPairs>
  <TitlesOfParts>
    <vt:vector size="57" baseType="lpstr">
      <vt:lpstr>Arial</vt:lpstr>
      <vt:lpstr>Calibri</vt:lpstr>
      <vt:lpstr>Calibri Light</vt:lpstr>
      <vt:lpstr>Open Sans</vt:lpstr>
      <vt:lpstr>Wingdings</vt:lpstr>
      <vt:lpstr>Office</vt:lpstr>
      <vt:lpstr>Chart</vt:lpstr>
      <vt:lpstr>PowerPoint-Präsentation</vt:lpstr>
      <vt:lpstr> Ziele  </vt:lpstr>
      <vt:lpstr>Vorgaben</vt:lpstr>
      <vt:lpstr>Die neuen Internetseiten des Landes:</vt:lpstr>
      <vt:lpstr>Was ist neu?</vt:lpstr>
      <vt:lpstr>Der Internetkonzern Google</vt:lpstr>
      <vt:lpstr>Die Macht von Google</vt:lpstr>
      <vt:lpstr>Aktuelle Trends</vt:lpstr>
      <vt:lpstr>Aktuelle Trends</vt:lpstr>
      <vt:lpstr>PowerPoint-Präsentation</vt:lpstr>
      <vt:lpstr>PowerPoint-Präsentation</vt:lpstr>
      <vt:lpstr>PowerPoint-Präsentation</vt:lpstr>
      <vt:lpstr>PowerPoint-Präsentation</vt:lpstr>
      <vt:lpstr>PowerPoint-Präsentation</vt:lpstr>
      <vt:lpstr>Leseverhalten</vt:lpstr>
      <vt:lpstr>Leseverhalten</vt:lpstr>
      <vt:lpstr> Search Engine Optimization          Suchmaschinenoptimierung</vt:lpstr>
      <vt:lpstr>Cos‘è la SEO?</vt:lpstr>
      <vt:lpstr>Warum brauchen wir SEO?</vt:lpstr>
      <vt:lpstr>SCHREIBEN FÜR DAS INTERNET</vt:lpstr>
      <vt:lpstr>Parole chiave Keywords</vt:lpstr>
      <vt:lpstr>Dove posiziono la parola chiave?</vt:lpstr>
      <vt:lpstr>Schlüsselbegriffe Keywords</vt:lpstr>
      <vt:lpstr> Die Macht der Worte </vt:lpstr>
      <vt:lpstr>Wie schreiben wir Texte für das Internet?</vt:lpstr>
      <vt:lpstr>Wie schreiben wir Texte für das Internet?</vt:lpstr>
      <vt:lpstr>Wie schreiben wir Texte für das Internet?</vt:lpstr>
      <vt:lpstr>Wie schreiben wir Texte für das Internet?</vt:lpstr>
      <vt:lpstr>Wie schreiben wir Texte für das Internet?</vt:lpstr>
      <vt:lpstr>Wie schreiben wir Texte für das Internet?</vt:lpstr>
      <vt:lpstr>PowerPoint-Präsentation</vt:lpstr>
      <vt:lpstr>SEO in zwei Minuten</vt:lpstr>
      <vt:lpstr>PowerPoint-Präsentation</vt:lpstr>
      <vt:lpstr>Welche Bilder darf ich verwenden? </vt:lpstr>
      <vt:lpstr>Bild ist Teil des Persönlichkeitsrechts</vt:lpstr>
      <vt:lpstr>Ausnahmen vom Zustimmungsgebot</vt:lpstr>
      <vt:lpstr>Urheberrecht</vt:lpstr>
      <vt:lpstr>Urheberrecht</vt:lpstr>
      <vt:lpstr>PowerPoint-Präsentation</vt:lpstr>
      <vt:lpstr>Urheberrecht</vt:lpstr>
      <vt:lpstr>Persönlichkeitsrechte auf Facebook</vt:lpstr>
      <vt:lpstr>Gilt für Google-Bilder das Urheberrecht?</vt:lpstr>
      <vt:lpstr>Wie weiß ich, ob ein Bild copyrightfrei ist?</vt:lpstr>
      <vt:lpstr>Nutzungsrechte bei Google</vt:lpstr>
      <vt:lpstr>Was ist CC0?</vt:lpstr>
      <vt:lpstr>Urheber immer nennen</vt:lpstr>
      <vt:lpstr>Daten auf Bild hinterlegen:  </vt:lpstr>
      <vt:lpstr>Kostenlose Bilddatenbanken</vt:lpstr>
      <vt:lpstr>Resümee</vt:lpstr>
      <vt:lpstr>Schnellcheck: Bilder auf Webseiten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Manfred Spath</dc:creator>
  <cp:lastModifiedBy>Mayr, Renate</cp:lastModifiedBy>
  <cp:revision>81</cp:revision>
  <cp:lastPrinted>2019-03-12T16:33:13Z</cp:lastPrinted>
  <dcterms:created xsi:type="dcterms:W3CDTF">2018-11-04T09:06:31Z</dcterms:created>
  <dcterms:modified xsi:type="dcterms:W3CDTF">2020-06-10T15:39:22Z</dcterms:modified>
</cp:coreProperties>
</file>