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1" r:id="rId3"/>
    <p:sldId id="294" r:id="rId4"/>
    <p:sldId id="256" r:id="rId5"/>
    <p:sldId id="257" r:id="rId6"/>
    <p:sldId id="258" r:id="rId7"/>
    <p:sldId id="259" r:id="rId8"/>
    <p:sldId id="260" r:id="rId9"/>
    <p:sldId id="290" r:id="rId10"/>
    <p:sldId id="29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3" r:id="rId22"/>
    <p:sldId id="296" r:id="rId23"/>
    <p:sldId id="276" r:id="rId24"/>
    <p:sldId id="285" r:id="rId25"/>
    <p:sldId id="284" r:id="rId26"/>
    <p:sldId id="287" r:id="rId27"/>
    <p:sldId id="288" r:id="rId28"/>
    <p:sldId id="292" r:id="rId29"/>
    <p:sldId id="297" r:id="rId30"/>
    <p:sldId id="262" r:id="rId31"/>
    <p:sldId id="261" r:id="rId32"/>
    <p:sldId id="263" r:id="rId33"/>
    <p:sldId id="264" r:id="rId34"/>
    <p:sldId id="265" r:id="rId35"/>
    <p:sldId id="277" r:id="rId36"/>
    <p:sldId id="299" r:id="rId37"/>
    <p:sldId id="298" r:id="rId38"/>
    <p:sldId id="278" r:id="rId39"/>
    <p:sldId id="279" r:id="rId40"/>
    <p:sldId id="280" r:id="rId41"/>
    <p:sldId id="281" r:id="rId42"/>
    <p:sldId id="282" r:id="rId43"/>
    <p:sldId id="283" r:id="rId4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14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5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F6C46-60FD-49CD-B5CA-B7603734E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3E31A5C-B584-4524-A2CD-A4FE00B1B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19D38E-0725-4830-A7FA-1AC0EF43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3FCA-04C2-4D8E-9297-BF3CF1C2BE9F}" type="datetimeFigureOut">
              <a:rPr lang="de-DE" smtClean="0"/>
              <a:t>29.11.2019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0AF9F0-4D78-49E7-B6EE-54930A1A0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4A61C8-9D3B-458B-8607-7A9375297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111AB-B74C-45E7-B919-51335AB59A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6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03CC4E-53AB-4B69-82AB-F68B4884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A84C75F-21DF-4994-8E9A-C37CA9ABE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A82AB6-3F8B-4AC4-A4F4-469E984A9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3FCA-04C2-4D8E-9297-BF3CF1C2BE9F}" type="datetimeFigureOut">
              <a:rPr lang="de-DE" smtClean="0"/>
              <a:t>29.11.2019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469FFD-EC7E-4428-AFF3-EA05DE1D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523E8A-27C7-4A5D-A5E1-9E2688A1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111AB-B74C-45E7-B919-51335AB59A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57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206207D-5868-4C60-B146-7D9A6D1A1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3CACD2E-F4C5-4620-A695-371C9450D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AF5132-7C38-4EF1-85CC-4266ECEF2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3FCA-04C2-4D8E-9297-BF3CF1C2BE9F}" type="datetimeFigureOut">
              <a:rPr lang="de-DE" smtClean="0"/>
              <a:t>29.11.2019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EB1A97-9CFF-4F37-B7A8-BDCE205F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72263C-6A27-47C7-B3EF-166A3AD27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111AB-B74C-45E7-B919-51335AB59A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02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04309-99AA-4113-8218-0BCD87F0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10746-64FF-4651-991F-AC880A3BD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28AD19-AAFC-4D43-A2A0-BA3B5864D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3FCA-04C2-4D8E-9297-BF3CF1C2BE9F}" type="datetimeFigureOut">
              <a:rPr lang="de-DE" smtClean="0"/>
              <a:t>29.11.2019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88A498-840B-40A9-873D-BF65284B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01CAC7-D246-4D4D-9B5E-1AEB852ED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111AB-B74C-45E7-B919-51335AB59A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05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41E000-AFD3-4208-95C5-51AD2D2DE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A46D0F-6FE8-42CC-9AEB-853DD3D20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B90024-E3EA-4D1F-BCCD-0E0BD3948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3FCA-04C2-4D8E-9297-BF3CF1C2BE9F}" type="datetimeFigureOut">
              <a:rPr lang="de-DE" smtClean="0"/>
              <a:t>29.11.2019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BB527A-E92D-41E1-9C95-3AD8FCC0E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AC9585-8A4F-4CEF-A513-E2F93B6B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111AB-B74C-45E7-B919-51335AB59A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594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AF152-A383-4B60-BBE1-DD8ADFB39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5718EF-14FD-4908-9583-1C6D1107E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B60B174-0091-40B0-951B-86AA2945A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19D0AA6-A2D1-4D60-8BE6-2E3949880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3FCA-04C2-4D8E-9297-BF3CF1C2BE9F}" type="datetimeFigureOut">
              <a:rPr lang="de-DE" smtClean="0"/>
              <a:t>29.11.2019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93137EA-547C-4AD4-8BB5-01807A7B2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36CD3A-F928-4321-BA85-CFB45E14C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111AB-B74C-45E7-B919-51335AB59A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637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7CAAB4-7C47-4824-81EF-91D6CE5E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9E5161-5AA6-448E-A3B3-05F3837F0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B419BD0-6BEB-4A9B-AD3B-5247CA2A3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921491-EFCF-4FC1-9EAE-F2EBE3078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518D343-C071-4F2C-89A8-F99AB5E63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049793F-9E56-49C8-A359-C97211891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3FCA-04C2-4D8E-9297-BF3CF1C2BE9F}" type="datetimeFigureOut">
              <a:rPr lang="de-DE" smtClean="0"/>
              <a:t>29.11.2019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A9615D0-14CF-43FF-81C5-228ED2588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0A492B8-B6DA-4D8D-9F26-B086AF812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111AB-B74C-45E7-B919-51335AB59A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419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6F031E-5233-4C03-9AF3-F5873AA8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33CBE9-D2A4-45CE-89B6-17B95E8BB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3FCA-04C2-4D8E-9297-BF3CF1C2BE9F}" type="datetimeFigureOut">
              <a:rPr lang="de-DE" smtClean="0"/>
              <a:t>29.11.2019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2DDF47-EBF2-445A-889E-7F659B233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81608F-3AEC-4EBA-A5DD-EEE6906A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111AB-B74C-45E7-B919-51335AB59A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26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4A0C57A-13CC-4AA2-8B35-ED354F0C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3FCA-04C2-4D8E-9297-BF3CF1C2BE9F}" type="datetimeFigureOut">
              <a:rPr lang="de-DE" smtClean="0"/>
              <a:t>29.11.2019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E14F227-44A0-403F-93F1-0C7E871A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9C7B98-3843-429E-BCCB-69AD44A6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111AB-B74C-45E7-B919-51335AB59A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654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07959-5F7E-4CD9-BC6F-18D65D8E4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766137-B9A2-4542-8710-C334CB74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D50D00-CD31-439E-93EF-31926D284F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C927602-7C9D-4FA1-B4C0-FB736813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3FCA-04C2-4D8E-9297-BF3CF1C2BE9F}" type="datetimeFigureOut">
              <a:rPr lang="de-DE" smtClean="0"/>
              <a:t>29.11.2019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042FAB-AEA8-49C8-B1B5-983DA5325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BAFDB9-A40C-4ED7-B94B-8ABF978D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111AB-B74C-45E7-B919-51335AB59A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03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57EF5E-97C1-492D-8943-5FF80237F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1CAA204-DE82-408E-8086-955B46A249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57C00B-CDF2-4CE0-B330-CCB585CBC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8D30964-5A14-41A2-9B3F-D03E69233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3FCA-04C2-4D8E-9297-BF3CF1C2BE9F}" type="datetimeFigureOut">
              <a:rPr lang="de-DE" smtClean="0"/>
              <a:t>29.11.2019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CB30CD-B807-4E50-B064-AAA42CA97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196C5F-3D51-4898-A8C9-1AC25ADE9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111AB-B74C-45E7-B919-51335AB59A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29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96992F9-464F-4A9D-A854-A335E9D33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C9024D-36D5-4072-9CDD-C23599923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D9C7BD-3F8C-4AD6-A333-1BB661ADE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43FCA-04C2-4D8E-9297-BF3CF1C2BE9F}" type="datetimeFigureOut">
              <a:rPr lang="de-DE" smtClean="0"/>
              <a:t>29.11.2019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63BD0-6116-4437-A1A5-320C961E3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8DA628-114D-40BA-A938-3D4347E2F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111AB-B74C-45E7-B919-51335AB59A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08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.png"/><Relationship Id="rId7" Type="http://schemas.openxmlformats.org/officeDocument/2006/relationships/slide" Target="slide3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33.xml"/><Relationship Id="rId4" Type="http://schemas.openxmlformats.org/officeDocument/2006/relationships/slide" Target="slide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.png"/><Relationship Id="rId7" Type="http://schemas.openxmlformats.org/officeDocument/2006/relationships/slide" Target="slide3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33.xml"/><Relationship Id="rId4" Type="http://schemas.openxmlformats.org/officeDocument/2006/relationships/slide" Target="slide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.png"/><Relationship Id="rId7" Type="http://schemas.openxmlformats.org/officeDocument/2006/relationships/slide" Target="slide3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33.xml"/><Relationship Id="rId4" Type="http://schemas.openxmlformats.org/officeDocument/2006/relationships/slide" Target="slide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.png"/><Relationship Id="rId7" Type="http://schemas.openxmlformats.org/officeDocument/2006/relationships/slide" Target="slide3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33.xml"/><Relationship Id="rId4" Type="http://schemas.openxmlformats.org/officeDocument/2006/relationships/slide" Target="slide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.png"/><Relationship Id="rId7" Type="http://schemas.openxmlformats.org/officeDocument/2006/relationships/slide" Target="slide3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33.xml"/><Relationship Id="rId4" Type="http://schemas.openxmlformats.org/officeDocument/2006/relationships/slide" Target="slide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.png"/><Relationship Id="rId7" Type="http://schemas.openxmlformats.org/officeDocument/2006/relationships/slide" Target="slide3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33.xml"/><Relationship Id="rId4" Type="http://schemas.openxmlformats.org/officeDocument/2006/relationships/slide" Target="slide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8774C-16FD-460C-9E65-E5F4EA3D32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0B5071-1728-46CD-B9B5-6A5209D015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6AF5DF-106F-4613-B035-FB66E7E1C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143"/>
            <a:ext cx="12192000" cy="526902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A5E1168-1028-4493-96A9-7EAE0A446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513" y="2940706"/>
            <a:ext cx="335309" cy="3353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A17F6FC-D6C2-42F2-89FC-44B0A1028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45" y="3261344"/>
            <a:ext cx="335309" cy="33530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8E83EE-6A48-453E-A513-650EA65A1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54" y="2706758"/>
            <a:ext cx="335309" cy="3353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A94433E-D63B-4255-9CBA-077DCF956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766" y="3745164"/>
            <a:ext cx="335309" cy="33530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942F561-5AD9-4AF6-A56A-18023A43D928}"/>
              </a:ext>
            </a:extLst>
          </p:cNvPr>
          <p:cNvSpPr txBox="1"/>
          <p:nvPr/>
        </p:nvSpPr>
        <p:spPr>
          <a:xfrm>
            <a:off x="1890863" y="275346"/>
            <a:ext cx="841629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Einsätze entlang der </a:t>
            </a:r>
            <a:r>
              <a:rPr lang="de-DE" sz="2400" dirty="0" err="1"/>
              <a:t>Pustertaler</a:t>
            </a:r>
            <a:r>
              <a:rPr lang="de-DE" sz="2400" dirty="0"/>
              <a:t> Bahnlinie - November 2019</a:t>
            </a:r>
          </a:p>
          <a:p>
            <a:r>
              <a:rPr lang="de-DE" sz="2400" dirty="0" err="1"/>
              <a:t>Interventi</a:t>
            </a:r>
            <a:r>
              <a:rPr lang="de-DE" sz="2400" dirty="0"/>
              <a:t> lungo la </a:t>
            </a:r>
            <a:r>
              <a:rPr lang="de-DE" sz="2400" dirty="0" err="1"/>
              <a:t>ferrovia</a:t>
            </a:r>
            <a:r>
              <a:rPr lang="de-DE" sz="2400" dirty="0"/>
              <a:t> della </a:t>
            </a:r>
            <a:r>
              <a:rPr lang="de-DE" sz="2400" dirty="0" err="1"/>
              <a:t>val</a:t>
            </a:r>
            <a:r>
              <a:rPr lang="de-DE" sz="2400" dirty="0"/>
              <a:t> </a:t>
            </a:r>
            <a:r>
              <a:rPr lang="de-DE" sz="2400" dirty="0" err="1"/>
              <a:t>Pusteria</a:t>
            </a:r>
            <a:r>
              <a:rPr lang="de-DE" sz="2400" dirty="0"/>
              <a:t> in </a:t>
            </a:r>
            <a:r>
              <a:rPr lang="de-DE" sz="2400" dirty="0" err="1"/>
              <a:t>novembre</a:t>
            </a:r>
            <a:r>
              <a:rPr lang="de-DE" sz="2400" dirty="0"/>
              <a:t> 2019</a:t>
            </a:r>
          </a:p>
        </p:txBody>
      </p:sp>
      <p:sp>
        <p:nvSpPr>
          <p:cNvPr id="10" name="Interaktive Schaltfläche: Leer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CDACBF4-695C-4E9B-99FC-AD65C626EB01}"/>
              </a:ext>
            </a:extLst>
          </p:cNvPr>
          <p:cNvSpPr/>
          <p:nvPr/>
        </p:nvSpPr>
        <p:spPr>
          <a:xfrm>
            <a:off x="1741475" y="3140362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2" name="Interaktive Schaltfläche: Leer 1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5C9BA67-34F0-463C-B36E-310B6814D721}"/>
              </a:ext>
            </a:extLst>
          </p:cNvPr>
          <p:cNvSpPr/>
          <p:nvPr/>
        </p:nvSpPr>
        <p:spPr>
          <a:xfrm>
            <a:off x="1812650" y="2448412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3" name="Interaktive Schaltfläche: Leer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C1129AC-A6C7-42D9-9CA1-AD10FD61190A}"/>
              </a:ext>
            </a:extLst>
          </p:cNvPr>
          <p:cNvSpPr/>
          <p:nvPr/>
        </p:nvSpPr>
        <p:spPr>
          <a:xfrm>
            <a:off x="4716115" y="3619257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4" name="Interaktive Schaltfläche: Leer 1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A9974AC7-F78D-4A84-B844-F75D429A5520}"/>
              </a:ext>
            </a:extLst>
          </p:cNvPr>
          <p:cNvSpPr/>
          <p:nvPr/>
        </p:nvSpPr>
        <p:spPr>
          <a:xfrm>
            <a:off x="5531642" y="3600683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5" name="Interaktive Schaltfläche: Leer 1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C6D1DE4-2DA9-4B85-B3C3-78F4272FAC5B}"/>
              </a:ext>
            </a:extLst>
          </p:cNvPr>
          <p:cNvSpPr/>
          <p:nvPr/>
        </p:nvSpPr>
        <p:spPr>
          <a:xfrm>
            <a:off x="7020032" y="4076680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781CAD6-826C-4FAD-8AB9-7B1357DB5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461" y="3298963"/>
            <a:ext cx="335309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0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3B3BC10-2A0A-4B6D-A07E-4008BD8D1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1" t="16794" r="3794" b="12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87B9B0C-8C71-4D4A-A141-6B9A7D77E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646" y="2310646"/>
            <a:ext cx="640135" cy="6401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D277A7F-69F0-4F5E-92DA-8D39F54B8356}"/>
              </a:ext>
            </a:extLst>
          </p:cNvPr>
          <p:cNvSpPr txBox="1"/>
          <p:nvPr/>
        </p:nvSpPr>
        <p:spPr>
          <a:xfrm>
            <a:off x="656704" y="394147"/>
            <a:ext cx="3283529" cy="3456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57188"/>
            <a:r>
              <a:rPr lang="de-DE" sz="1600"/>
              <a:t>Niedervintl, Örtlichkeit Haslach </a:t>
            </a:r>
          </a:p>
        </p:txBody>
      </p:sp>
      <p:sp>
        <p:nvSpPr>
          <p:cNvPr id="5" name="Interaktive Schaltfläche: Leer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B4BAC2C-1936-4932-A27F-CB727C8CBB78}"/>
              </a:ext>
            </a:extLst>
          </p:cNvPr>
          <p:cNvSpPr/>
          <p:nvPr/>
        </p:nvSpPr>
        <p:spPr>
          <a:xfrm>
            <a:off x="746052" y="450816"/>
            <a:ext cx="214313" cy="238125"/>
          </a:xfrm>
          <a:prstGeom prst="actionButtonBlank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41125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8A8CA90-B05D-4FE0-ADAA-458C4C080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215" y="0"/>
            <a:ext cx="5655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78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C33D9CC-8D4D-4F29-A6AD-0E4722086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43" y="0"/>
            <a:ext cx="10073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39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1B7CE39-2DC4-424A-8C8E-807C3FCB4CC6}"/>
              </a:ext>
            </a:extLst>
          </p:cNvPr>
          <p:cNvGrpSpPr/>
          <p:nvPr/>
        </p:nvGrpSpPr>
        <p:grpSpPr>
          <a:xfrm>
            <a:off x="1695450" y="132378"/>
            <a:ext cx="8782050" cy="6653310"/>
            <a:chOff x="1695450" y="132378"/>
            <a:chExt cx="8782050" cy="6653310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6051A859-571A-46D9-8436-D44FB7B48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4500" y="613488"/>
              <a:ext cx="8763000" cy="6172200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7F7D468D-1AE5-48CF-962C-6F6D8CF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5450" y="132378"/>
              <a:ext cx="8782050" cy="485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7127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1ABBC28-74B1-44BF-844A-93AD06A69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72" y="980781"/>
            <a:ext cx="11123953" cy="560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63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ADD4688-B405-4127-A55F-94543DD67BBA}"/>
              </a:ext>
            </a:extLst>
          </p:cNvPr>
          <p:cNvGrpSpPr/>
          <p:nvPr/>
        </p:nvGrpSpPr>
        <p:grpSpPr>
          <a:xfrm>
            <a:off x="572277" y="709126"/>
            <a:ext cx="11047445" cy="6083559"/>
            <a:chOff x="738769" y="513768"/>
            <a:chExt cx="10696575" cy="5344107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F5DF1B95-F40F-44F7-A947-06A59B9E8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6762" y="1000125"/>
              <a:ext cx="10658475" cy="4857750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774F130-6103-48E9-9C1F-677809175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769" y="513768"/>
              <a:ext cx="10696575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1503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A4D1B11-2694-4696-9B43-7BBD57F485E2}"/>
              </a:ext>
            </a:extLst>
          </p:cNvPr>
          <p:cNvGrpSpPr/>
          <p:nvPr/>
        </p:nvGrpSpPr>
        <p:grpSpPr>
          <a:xfrm>
            <a:off x="762000" y="1292387"/>
            <a:ext cx="10696575" cy="5381819"/>
            <a:chOff x="762000" y="471293"/>
            <a:chExt cx="10696575" cy="5381819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A82111E5-4C93-4202-9559-6BA95CCAF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1004887"/>
              <a:ext cx="10668000" cy="4848225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57AFC7B-EE18-4194-B83F-CDF7DD0E4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471293"/>
              <a:ext cx="10696575" cy="542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0031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54D9CBE-96FE-48BD-9D0F-8C9A2C42DE28}"/>
              </a:ext>
            </a:extLst>
          </p:cNvPr>
          <p:cNvGrpSpPr/>
          <p:nvPr/>
        </p:nvGrpSpPr>
        <p:grpSpPr>
          <a:xfrm>
            <a:off x="747712" y="897779"/>
            <a:ext cx="10696575" cy="5657850"/>
            <a:chOff x="747712" y="328612"/>
            <a:chExt cx="10696575" cy="5657850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C5B74B87-34D5-42C3-BE5C-00055841D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237" y="871537"/>
              <a:ext cx="10677525" cy="5114925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0681EC6-4667-4DA2-97AF-5A0137926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712" y="328612"/>
              <a:ext cx="10696575" cy="542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6050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DF4794F-A955-4BA8-9AAE-CB3F649A0290}"/>
              </a:ext>
            </a:extLst>
          </p:cNvPr>
          <p:cNvGrpSpPr/>
          <p:nvPr/>
        </p:nvGrpSpPr>
        <p:grpSpPr>
          <a:xfrm>
            <a:off x="747712" y="1010135"/>
            <a:ext cx="10696575" cy="5619750"/>
            <a:chOff x="747712" y="347662"/>
            <a:chExt cx="10696575" cy="5619750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02B1FB4F-E618-4DCD-AC88-872EA4537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890587"/>
              <a:ext cx="10668000" cy="5076825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864C0666-AD1B-4C2B-A7CB-23FF84D58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712" y="347662"/>
              <a:ext cx="10696575" cy="542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507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884936-31E1-4496-BEDB-B001A1B23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95350"/>
            <a:ext cx="10668000" cy="50673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3345637-2C7A-4EF7-B8DD-C7C1D01D7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2" y="352425"/>
            <a:ext cx="106965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4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8774C-16FD-460C-9E65-E5F4EA3D32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0B5071-1728-46CD-B9B5-6A5209D015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6AF5DF-106F-4613-B035-FB66E7E1C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798"/>
            <a:ext cx="12192000" cy="526902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A5E1168-1028-4493-96A9-7EAE0A446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513" y="2940706"/>
            <a:ext cx="335309" cy="3353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A17F6FC-D6C2-42F2-89FC-44B0A1028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45" y="3261344"/>
            <a:ext cx="335309" cy="33530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8E83EE-6A48-453E-A513-650EA65A1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54" y="2706758"/>
            <a:ext cx="335309" cy="3353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A94433E-D63B-4255-9CBA-077DCF956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766" y="3745164"/>
            <a:ext cx="335309" cy="335309"/>
          </a:xfrm>
          <a:prstGeom prst="rect">
            <a:avLst/>
          </a:prstGeom>
        </p:spPr>
      </p:pic>
      <p:sp>
        <p:nvSpPr>
          <p:cNvPr id="10" name="Interaktive Schaltfläche: Leer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CDACBF4-695C-4E9B-99FC-AD65C626EB01}"/>
              </a:ext>
            </a:extLst>
          </p:cNvPr>
          <p:cNvSpPr/>
          <p:nvPr/>
        </p:nvSpPr>
        <p:spPr>
          <a:xfrm>
            <a:off x="1741475" y="3140362"/>
            <a:ext cx="214313" cy="238125"/>
          </a:xfrm>
          <a:prstGeom prst="actionButtonBlank">
            <a:avLst/>
          </a:prstGeom>
          <a:solidFill>
            <a:srgbClr val="FFFF00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2" name="Interaktive Schaltfläche: Leer 1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5C9BA67-34F0-463C-B36E-310B6814D721}"/>
              </a:ext>
            </a:extLst>
          </p:cNvPr>
          <p:cNvSpPr/>
          <p:nvPr/>
        </p:nvSpPr>
        <p:spPr>
          <a:xfrm>
            <a:off x="1812650" y="2448412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3" name="Interaktive Schaltfläche: Leer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C1129AC-A6C7-42D9-9CA1-AD10FD61190A}"/>
              </a:ext>
            </a:extLst>
          </p:cNvPr>
          <p:cNvSpPr/>
          <p:nvPr/>
        </p:nvSpPr>
        <p:spPr>
          <a:xfrm>
            <a:off x="4716115" y="3619257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4" name="Interaktive Schaltfläche: Leer 1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A9974AC7-F78D-4A84-B844-F75D429A5520}"/>
              </a:ext>
            </a:extLst>
          </p:cNvPr>
          <p:cNvSpPr/>
          <p:nvPr/>
        </p:nvSpPr>
        <p:spPr>
          <a:xfrm>
            <a:off x="5531642" y="3600683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5" name="Interaktive Schaltfläche: Leer 1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C6D1DE4-2DA9-4B85-B3C3-78F4272FAC5B}"/>
              </a:ext>
            </a:extLst>
          </p:cNvPr>
          <p:cNvSpPr/>
          <p:nvPr/>
        </p:nvSpPr>
        <p:spPr>
          <a:xfrm>
            <a:off x="7020032" y="4076680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781CAD6-826C-4FAD-8AB9-7B1357DB5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461" y="3298963"/>
            <a:ext cx="335309" cy="33530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3C330751-C348-48AD-9AFD-4ADB157C65CD}"/>
              </a:ext>
            </a:extLst>
          </p:cNvPr>
          <p:cNvSpPr txBox="1"/>
          <p:nvPr/>
        </p:nvSpPr>
        <p:spPr>
          <a:xfrm>
            <a:off x="1890863" y="275346"/>
            <a:ext cx="841629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Einsätze entlang der </a:t>
            </a:r>
            <a:r>
              <a:rPr lang="de-DE" sz="2400" dirty="0" err="1"/>
              <a:t>Pustertaler</a:t>
            </a:r>
            <a:r>
              <a:rPr lang="de-DE" sz="2400" dirty="0"/>
              <a:t> Bahnlinie - November 2019</a:t>
            </a:r>
          </a:p>
          <a:p>
            <a:r>
              <a:rPr lang="de-DE" sz="2400" dirty="0" err="1"/>
              <a:t>Interventi</a:t>
            </a:r>
            <a:r>
              <a:rPr lang="de-DE" sz="2400" dirty="0"/>
              <a:t> lungo la </a:t>
            </a:r>
            <a:r>
              <a:rPr lang="de-DE" sz="2400" dirty="0" err="1"/>
              <a:t>ferrovia</a:t>
            </a:r>
            <a:r>
              <a:rPr lang="de-DE" sz="2400" dirty="0"/>
              <a:t> della </a:t>
            </a:r>
            <a:r>
              <a:rPr lang="de-DE" sz="2400" dirty="0" err="1"/>
              <a:t>val</a:t>
            </a:r>
            <a:r>
              <a:rPr lang="de-DE" sz="2400" dirty="0"/>
              <a:t> </a:t>
            </a:r>
            <a:r>
              <a:rPr lang="de-DE" sz="2400" dirty="0" err="1"/>
              <a:t>Pusteria</a:t>
            </a:r>
            <a:r>
              <a:rPr lang="de-DE" sz="2400" dirty="0"/>
              <a:t> in </a:t>
            </a:r>
            <a:r>
              <a:rPr lang="de-DE" sz="2400" dirty="0" err="1"/>
              <a:t>novembre</a:t>
            </a:r>
            <a:r>
              <a:rPr lang="de-DE" sz="24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010199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9CE2538-EE83-45A3-95E7-37F1B86D7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85750"/>
            <a:ext cx="1133475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57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8774C-16FD-460C-9E65-E5F4EA3D32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0B5071-1728-46CD-B9B5-6A5209D015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6AF5DF-106F-4613-B035-FB66E7E1C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236"/>
            <a:ext cx="12192000" cy="526902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A5E1168-1028-4493-96A9-7EAE0A446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513" y="2940706"/>
            <a:ext cx="335309" cy="3353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A17F6FC-D6C2-42F2-89FC-44B0A1028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45" y="3261344"/>
            <a:ext cx="335309" cy="33530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8E83EE-6A48-453E-A513-650EA65A1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54" y="2706758"/>
            <a:ext cx="335309" cy="3353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A94433E-D63B-4255-9CBA-077DCF956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766" y="3745164"/>
            <a:ext cx="335309" cy="335309"/>
          </a:xfrm>
          <a:prstGeom prst="rect">
            <a:avLst/>
          </a:prstGeom>
        </p:spPr>
      </p:pic>
      <p:sp>
        <p:nvSpPr>
          <p:cNvPr id="10" name="Interaktive Schaltfläche: Leer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CDACBF4-695C-4E9B-99FC-AD65C626EB01}"/>
              </a:ext>
            </a:extLst>
          </p:cNvPr>
          <p:cNvSpPr/>
          <p:nvPr/>
        </p:nvSpPr>
        <p:spPr>
          <a:xfrm>
            <a:off x="1741475" y="3140362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2" name="Interaktive Schaltfläche: Leer 1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5C9BA67-34F0-463C-B36E-310B6814D721}"/>
              </a:ext>
            </a:extLst>
          </p:cNvPr>
          <p:cNvSpPr/>
          <p:nvPr/>
        </p:nvSpPr>
        <p:spPr>
          <a:xfrm>
            <a:off x="1812650" y="2448412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3" name="Interaktive Schaltfläche: Leer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C1129AC-A6C7-42D9-9CA1-AD10FD61190A}"/>
              </a:ext>
            </a:extLst>
          </p:cNvPr>
          <p:cNvSpPr/>
          <p:nvPr/>
        </p:nvSpPr>
        <p:spPr>
          <a:xfrm>
            <a:off x="4716115" y="3619257"/>
            <a:ext cx="214313" cy="238125"/>
          </a:xfrm>
          <a:prstGeom prst="actionButtonBlank">
            <a:avLst/>
          </a:prstGeom>
          <a:solidFill>
            <a:srgbClr val="FFFF00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4" name="Interaktive Schaltfläche: Leer 1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A9974AC7-F78D-4A84-B844-F75D429A5520}"/>
              </a:ext>
            </a:extLst>
          </p:cNvPr>
          <p:cNvSpPr/>
          <p:nvPr/>
        </p:nvSpPr>
        <p:spPr>
          <a:xfrm>
            <a:off x="5531642" y="3600683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5" name="Interaktive Schaltfläche: Leer 1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C6D1DE4-2DA9-4B85-B3C3-78F4272FAC5B}"/>
              </a:ext>
            </a:extLst>
          </p:cNvPr>
          <p:cNvSpPr/>
          <p:nvPr/>
        </p:nvSpPr>
        <p:spPr>
          <a:xfrm>
            <a:off x="7020032" y="4076680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781CAD6-826C-4FAD-8AB9-7B1357DB5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461" y="3298963"/>
            <a:ext cx="335309" cy="33530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A7B7FBD-0764-4EB8-98FB-2C16B5559096}"/>
              </a:ext>
            </a:extLst>
          </p:cNvPr>
          <p:cNvSpPr txBox="1"/>
          <p:nvPr/>
        </p:nvSpPr>
        <p:spPr>
          <a:xfrm>
            <a:off x="1890863" y="275346"/>
            <a:ext cx="841629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Einsätze entlang der </a:t>
            </a:r>
            <a:r>
              <a:rPr lang="de-DE" sz="2400" dirty="0" err="1"/>
              <a:t>Pustertaler</a:t>
            </a:r>
            <a:r>
              <a:rPr lang="de-DE" sz="2400" dirty="0"/>
              <a:t> Bahnlinie - November 2019</a:t>
            </a:r>
          </a:p>
          <a:p>
            <a:r>
              <a:rPr lang="de-DE" sz="2400" dirty="0" err="1"/>
              <a:t>Interventi</a:t>
            </a:r>
            <a:r>
              <a:rPr lang="de-DE" sz="2400" dirty="0"/>
              <a:t> lungo la </a:t>
            </a:r>
            <a:r>
              <a:rPr lang="de-DE" sz="2400" dirty="0" err="1"/>
              <a:t>ferrovia</a:t>
            </a:r>
            <a:r>
              <a:rPr lang="de-DE" sz="2400" dirty="0"/>
              <a:t> della </a:t>
            </a:r>
            <a:r>
              <a:rPr lang="de-DE" sz="2400" dirty="0" err="1"/>
              <a:t>val</a:t>
            </a:r>
            <a:r>
              <a:rPr lang="de-DE" sz="2400" dirty="0"/>
              <a:t> </a:t>
            </a:r>
            <a:r>
              <a:rPr lang="de-DE" sz="2400" dirty="0" err="1"/>
              <a:t>Pusteria</a:t>
            </a:r>
            <a:r>
              <a:rPr lang="de-DE" sz="2400" dirty="0"/>
              <a:t> in </a:t>
            </a:r>
            <a:r>
              <a:rPr lang="de-DE" sz="2400" dirty="0" err="1"/>
              <a:t>novembre</a:t>
            </a:r>
            <a:r>
              <a:rPr lang="de-DE" sz="24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234300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EE2AC64-C171-4B42-8D87-D1037A028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8" t="13996" r="8870" b="11701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2F34DB4-D2E8-4802-A114-C348179A3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275" y="2325160"/>
            <a:ext cx="640135" cy="6401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B9D5584-E5B2-4B6E-9183-F24E23D5FD06}"/>
              </a:ext>
            </a:extLst>
          </p:cNvPr>
          <p:cNvSpPr txBox="1"/>
          <p:nvPr/>
        </p:nvSpPr>
        <p:spPr>
          <a:xfrm>
            <a:off x="665018" y="394148"/>
            <a:ext cx="29177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57188"/>
            <a:r>
              <a:rPr lang="de-DE" sz="1600"/>
              <a:t>St. Lorenzen, Klosterwald</a:t>
            </a:r>
          </a:p>
        </p:txBody>
      </p:sp>
      <p:sp>
        <p:nvSpPr>
          <p:cNvPr id="5" name="Interaktive Schaltfläche: Leer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3542A5B-23C5-4EAA-A906-4EBEB8B0B6AF}"/>
              </a:ext>
            </a:extLst>
          </p:cNvPr>
          <p:cNvSpPr/>
          <p:nvPr/>
        </p:nvSpPr>
        <p:spPr>
          <a:xfrm>
            <a:off x="746052" y="450816"/>
            <a:ext cx="214313" cy="238125"/>
          </a:xfrm>
          <a:prstGeom prst="actionButtonBlank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22500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4FEF0D1-AB75-4966-9E3E-B2CE4B233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931" y="0"/>
            <a:ext cx="5552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80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172DA83-856D-4718-B1E6-08BD7502987F}"/>
              </a:ext>
            </a:extLst>
          </p:cNvPr>
          <p:cNvGrpSpPr/>
          <p:nvPr/>
        </p:nvGrpSpPr>
        <p:grpSpPr>
          <a:xfrm>
            <a:off x="875731" y="0"/>
            <a:ext cx="10440537" cy="6858000"/>
            <a:chOff x="875731" y="0"/>
            <a:chExt cx="10440537" cy="685800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75962B62-337F-45D5-BBEE-FDFBB1430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5731" y="0"/>
              <a:ext cx="10440537" cy="6858000"/>
            </a:xfrm>
            <a:prstGeom prst="rect">
              <a:avLst/>
            </a:prstGeom>
          </p:spPr>
        </p:pic>
        <p:pic>
          <p:nvPicPr>
            <p:cNvPr id="1026" name="Grafik 1" descr="image001">
              <a:extLst>
                <a:ext uri="{FF2B5EF4-FFF2-40B4-BE49-F238E27FC236}">
                  <a16:creationId xmlns:a16="http://schemas.microsoft.com/office/drawing/2014/main" id="{8A386982-6E87-4751-BB01-A1A4AC2DD0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37"/>
            <a:stretch/>
          </p:blipFill>
          <p:spPr bwMode="auto">
            <a:xfrm>
              <a:off x="1063179" y="621977"/>
              <a:ext cx="10042372" cy="5890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1662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77E6C56-D742-441B-9B82-6DE241B3A4AA}"/>
              </a:ext>
            </a:extLst>
          </p:cNvPr>
          <p:cNvGrpSpPr/>
          <p:nvPr/>
        </p:nvGrpSpPr>
        <p:grpSpPr>
          <a:xfrm>
            <a:off x="752475" y="9525"/>
            <a:ext cx="10687050" cy="6838950"/>
            <a:chOff x="752475" y="9525"/>
            <a:chExt cx="10687050" cy="683895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98AAB075-0055-4444-B539-387B4DCED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475" y="9525"/>
              <a:ext cx="10687050" cy="6838950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734CEC2-9CA1-4EEE-87C2-31B5CF26A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576" y="534437"/>
              <a:ext cx="8911513" cy="5941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2859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41F4C8E-ADFB-405B-9840-53C45A3AD52B}"/>
              </a:ext>
            </a:extLst>
          </p:cNvPr>
          <p:cNvGrpSpPr/>
          <p:nvPr/>
        </p:nvGrpSpPr>
        <p:grpSpPr>
          <a:xfrm>
            <a:off x="752475" y="9525"/>
            <a:ext cx="10687050" cy="6456589"/>
            <a:chOff x="752475" y="9525"/>
            <a:chExt cx="10687050" cy="6456589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4A919AC-10F8-49F2-80BD-AE73A93D1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591"/>
            <a:stretch/>
          </p:blipFill>
          <p:spPr>
            <a:xfrm>
              <a:off x="752475" y="9525"/>
              <a:ext cx="10687050" cy="6456589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60129DD-A527-4536-B078-D12A2E15B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2"/>
            <a:stretch/>
          </p:blipFill>
          <p:spPr>
            <a:xfrm>
              <a:off x="2091611" y="520182"/>
              <a:ext cx="8039878" cy="5945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2321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7854198-420F-4E25-A02B-9074F4BC65E3}"/>
              </a:ext>
            </a:extLst>
          </p:cNvPr>
          <p:cNvGrpSpPr/>
          <p:nvPr/>
        </p:nvGrpSpPr>
        <p:grpSpPr>
          <a:xfrm>
            <a:off x="752475" y="200705"/>
            <a:ext cx="10687050" cy="6456590"/>
            <a:chOff x="752475" y="9525"/>
            <a:chExt cx="10687050" cy="645659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DA95EBA-F69C-411B-A0A7-926F0461C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591"/>
            <a:stretch/>
          </p:blipFill>
          <p:spPr>
            <a:xfrm>
              <a:off x="752475" y="9525"/>
              <a:ext cx="10687050" cy="6456590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48F39D3E-732A-4F56-B6DF-8305FCBD2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9"/>
            <a:stretch/>
          </p:blipFill>
          <p:spPr>
            <a:xfrm>
              <a:off x="2138265" y="537677"/>
              <a:ext cx="7994780" cy="5928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9150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8774C-16FD-460C-9E65-E5F4EA3D32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0B5071-1728-46CD-B9B5-6A5209D015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6AF5DF-106F-4613-B035-FB66E7E1C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2526"/>
            <a:ext cx="12192000" cy="526902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A5E1168-1028-4493-96A9-7EAE0A446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513" y="2940706"/>
            <a:ext cx="335309" cy="3353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A17F6FC-D6C2-42F2-89FC-44B0A1028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45" y="3261344"/>
            <a:ext cx="335309" cy="33530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8E83EE-6A48-453E-A513-650EA65A1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54" y="2706758"/>
            <a:ext cx="335309" cy="3353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A94433E-D63B-4255-9CBA-077DCF956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766" y="3745164"/>
            <a:ext cx="335309" cy="335309"/>
          </a:xfrm>
          <a:prstGeom prst="rect">
            <a:avLst/>
          </a:prstGeom>
        </p:spPr>
      </p:pic>
      <p:sp>
        <p:nvSpPr>
          <p:cNvPr id="10" name="Interaktive Schaltfläche: Leer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CDACBF4-695C-4E9B-99FC-AD65C626EB01}"/>
              </a:ext>
            </a:extLst>
          </p:cNvPr>
          <p:cNvSpPr/>
          <p:nvPr/>
        </p:nvSpPr>
        <p:spPr>
          <a:xfrm>
            <a:off x="1741475" y="3140362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2" name="Interaktive Schaltfläche: Leer 1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5C9BA67-34F0-463C-B36E-310B6814D721}"/>
              </a:ext>
            </a:extLst>
          </p:cNvPr>
          <p:cNvSpPr/>
          <p:nvPr/>
        </p:nvSpPr>
        <p:spPr>
          <a:xfrm>
            <a:off x="1812650" y="2448412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3" name="Interaktive Schaltfläche: Leer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C1129AC-A6C7-42D9-9CA1-AD10FD61190A}"/>
              </a:ext>
            </a:extLst>
          </p:cNvPr>
          <p:cNvSpPr/>
          <p:nvPr/>
        </p:nvSpPr>
        <p:spPr>
          <a:xfrm>
            <a:off x="4716115" y="3619257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4" name="Interaktive Schaltfläche: Leer 1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A9974AC7-F78D-4A84-B844-F75D429A5520}"/>
              </a:ext>
            </a:extLst>
          </p:cNvPr>
          <p:cNvSpPr/>
          <p:nvPr/>
        </p:nvSpPr>
        <p:spPr>
          <a:xfrm>
            <a:off x="5531642" y="3600683"/>
            <a:ext cx="214313" cy="238125"/>
          </a:xfrm>
          <a:prstGeom prst="actionButtonBlank">
            <a:avLst/>
          </a:prstGeom>
          <a:solidFill>
            <a:srgbClr val="FFFF00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5" name="Interaktive Schaltfläche: Leer 1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C6D1DE4-2DA9-4B85-B3C3-78F4272FAC5B}"/>
              </a:ext>
            </a:extLst>
          </p:cNvPr>
          <p:cNvSpPr/>
          <p:nvPr/>
        </p:nvSpPr>
        <p:spPr>
          <a:xfrm>
            <a:off x="7020032" y="4076680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781CAD6-826C-4FAD-8AB9-7B1357DB5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461" y="3298963"/>
            <a:ext cx="335309" cy="33530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50B5D697-C799-49F2-BA2E-02374BE230E0}"/>
              </a:ext>
            </a:extLst>
          </p:cNvPr>
          <p:cNvSpPr txBox="1"/>
          <p:nvPr/>
        </p:nvSpPr>
        <p:spPr>
          <a:xfrm>
            <a:off x="1890863" y="275346"/>
            <a:ext cx="841629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Einsätze entlang der </a:t>
            </a:r>
            <a:r>
              <a:rPr lang="de-DE" sz="2400" dirty="0" err="1"/>
              <a:t>Pustertaler</a:t>
            </a:r>
            <a:r>
              <a:rPr lang="de-DE" sz="2400" dirty="0"/>
              <a:t> Bahnlinie - November 2019</a:t>
            </a:r>
          </a:p>
          <a:p>
            <a:r>
              <a:rPr lang="de-DE" sz="2400" dirty="0" err="1"/>
              <a:t>Interventi</a:t>
            </a:r>
            <a:r>
              <a:rPr lang="de-DE" sz="2400" dirty="0"/>
              <a:t> lungo la </a:t>
            </a:r>
            <a:r>
              <a:rPr lang="de-DE" sz="2400" dirty="0" err="1"/>
              <a:t>ferrovia</a:t>
            </a:r>
            <a:r>
              <a:rPr lang="de-DE" sz="2400" dirty="0"/>
              <a:t> della </a:t>
            </a:r>
            <a:r>
              <a:rPr lang="de-DE" sz="2400" dirty="0" err="1"/>
              <a:t>val</a:t>
            </a:r>
            <a:r>
              <a:rPr lang="de-DE" sz="2400" dirty="0"/>
              <a:t> </a:t>
            </a:r>
            <a:r>
              <a:rPr lang="de-DE" sz="2400" dirty="0" err="1"/>
              <a:t>Pusteria</a:t>
            </a:r>
            <a:r>
              <a:rPr lang="de-DE" sz="2400" dirty="0"/>
              <a:t> in </a:t>
            </a:r>
            <a:r>
              <a:rPr lang="de-DE" sz="2400" dirty="0" err="1"/>
              <a:t>novembre</a:t>
            </a:r>
            <a:r>
              <a:rPr lang="de-DE" sz="24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553489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59D683F-E416-4458-BD30-A95A0F7D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63" r="6227" b="57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0DC9F38-C9FE-4D28-8F6E-6A22DE43B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960" y="3892704"/>
            <a:ext cx="640135" cy="6401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473DA13-258E-4808-88CE-F470F403405E}"/>
              </a:ext>
            </a:extLst>
          </p:cNvPr>
          <p:cNvSpPr txBox="1"/>
          <p:nvPr/>
        </p:nvSpPr>
        <p:spPr>
          <a:xfrm>
            <a:off x="631767" y="394148"/>
            <a:ext cx="33001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57188"/>
            <a:r>
              <a:rPr lang="de-DE" sz="1600"/>
              <a:t>Bruneck Ostausfahrt, km. 36+000</a:t>
            </a:r>
          </a:p>
        </p:txBody>
      </p:sp>
      <p:sp>
        <p:nvSpPr>
          <p:cNvPr id="5" name="Interaktive Schaltfläche: Leer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C179A22-125F-46FD-8867-996AF7AF33BA}"/>
              </a:ext>
            </a:extLst>
          </p:cNvPr>
          <p:cNvSpPr/>
          <p:nvPr/>
        </p:nvSpPr>
        <p:spPr>
          <a:xfrm>
            <a:off x="747399" y="444362"/>
            <a:ext cx="214313" cy="238125"/>
          </a:xfrm>
          <a:prstGeom prst="actionButtonBlank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62911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A0819B4-BDAC-4532-A1EF-C1835D14A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" t="10374" r="13432" b="164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9C2526D-9E43-4200-9D7F-D13ACCFC1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303" y="2455789"/>
            <a:ext cx="640135" cy="6401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4FBC0F6-5858-4780-8F4E-B3DFCFB0C9DD}"/>
              </a:ext>
            </a:extLst>
          </p:cNvPr>
          <p:cNvSpPr txBox="1"/>
          <p:nvPr/>
        </p:nvSpPr>
        <p:spPr>
          <a:xfrm>
            <a:off x="673332" y="394148"/>
            <a:ext cx="290114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57188"/>
            <a:r>
              <a:rPr lang="de-DE" sz="1600"/>
              <a:t>Mühlbach, km. 9+000</a:t>
            </a:r>
          </a:p>
        </p:txBody>
      </p:sp>
      <p:sp>
        <p:nvSpPr>
          <p:cNvPr id="5" name="Interaktive Schaltfläche: Leer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7B17289-F315-47DA-B130-55A905F5D6F6}"/>
              </a:ext>
            </a:extLst>
          </p:cNvPr>
          <p:cNvSpPr/>
          <p:nvPr/>
        </p:nvSpPr>
        <p:spPr>
          <a:xfrm>
            <a:off x="746052" y="450816"/>
            <a:ext cx="214313" cy="238125"/>
          </a:xfrm>
          <a:prstGeom prst="actionButtonBlank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16701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1584DDE-5D8A-403F-B184-7D1AB07C1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31" y="0"/>
            <a:ext cx="10440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50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20B266E-4DC9-46A6-A07A-EBEF76436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500" y="0"/>
            <a:ext cx="614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CABFBE6-5899-447A-A2C4-487CCC4D1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425" y="0"/>
            <a:ext cx="907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22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7F57A54-EC5B-4B3E-9392-F5EA855AE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9525"/>
            <a:ext cx="106870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56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56F7221-38F0-4BA8-8991-DDC9BDA91944}"/>
              </a:ext>
            </a:extLst>
          </p:cNvPr>
          <p:cNvGrpSpPr/>
          <p:nvPr/>
        </p:nvGrpSpPr>
        <p:grpSpPr>
          <a:xfrm>
            <a:off x="2182606" y="120951"/>
            <a:ext cx="7325289" cy="6737048"/>
            <a:chOff x="2182606" y="120951"/>
            <a:chExt cx="7325289" cy="6737048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FC7FF69E-6BCD-47C9-BBB5-01EF99EAF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2606" y="439424"/>
              <a:ext cx="7325288" cy="6418575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A9A6AB72-2CDC-446A-8878-A14433EED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2607" y="120951"/>
              <a:ext cx="7325288" cy="346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857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F393A4F-F44D-4F88-9BD7-506B31427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779" y="649157"/>
            <a:ext cx="9180442" cy="614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13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8774C-16FD-460C-9E65-E5F4EA3D32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0B5071-1728-46CD-B9B5-6A5209D015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6AF5DF-106F-4613-B035-FB66E7E1C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798"/>
            <a:ext cx="12192000" cy="526902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A5E1168-1028-4493-96A9-7EAE0A446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513" y="2940706"/>
            <a:ext cx="335309" cy="3353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A17F6FC-D6C2-42F2-89FC-44B0A1028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45" y="3261344"/>
            <a:ext cx="335309" cy="33530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8E83EE-6A48-453E-A513-650EA65A1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54" y="2706758"/>
            <a:ext cx="335309" cy="3353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A94433E-D63B-4255-9CBA-077DCF956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766" y="3745164"/>
            <a:ext cx="335309" cy="335309"/>
          </a:xfrm>
          <a:prstGeom prst="rect">
            <a:avLst/>
          </a:prstGeom>
        </p:spPr>
      </p:pic>
      <p:sp>
        <p:nvSpPr>
          <p:cNvPr id="10" name="Interaktive Schaltfläche: Leer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CDACBF4-695C-4E9B-99FC-AD65C626EB01}"/>
              </a:ext>
            </a:extLst>
          </p:cNvPr>
          <p:cNvSpPr/>
          <p:nvPr/>
        </p:nvSpPr>
        <p:spPr>
          <a:xfrm>
            <a:off x="1741475" y="3140362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2" name="Interaktive Schaltfläche: Leer 1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5C9BA67-34F0-463C-B36E-310B6814D721}"/>
              </a:ext>
            </a:extLst>
          </p:cNvPr>
          <p:cNvSpPr/>
          <p:nvPr/>
        </p:nvSpPr>
        <p:spPr>
          <a:xfrm>
            <a:off x="1812650" y="2448412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3" name="Interaktive Schaltfläche: Leer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C1129AC-A6C7-42D9-9CA1-AD10FD61190A}"/>
              </a:ext>
            </a:extLst>
          </p:cNvPr>
          <p:cNvSpPr/>
          <p:nvPr/>
        </p:nvSpPr>
        <p:spPr>
          <a:xfrm>
            <a:off x="4716115" y="3619257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4" name="Interaktive Schaltfläche: Leer 1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A9974AC7-F78D-4A84-B844-F75D429A5520}"/>
              </a:ext>
            </a:extLst>
          </p:cNvPr>
          <p:cNvSpPr/>
          <p:nvPr/>
        </p:nvSpPr>
        <p:spPr>
          <a:xfrm>
            <a:off x="5531642" y="3600683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5" name="Interaktive Schaltfläche: Leer 1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C6D1DE4-2DA9-4B85-B3C3-78F4272FAC5B}"/>
              </a:ext>
            </a:extLst>
          </p:cNvPr>
          <p:cNvSpPr/>
          <p:nvPr/>
        </p:nvSpPr>
        <p:spPr>
          <a:xfrm>
            <a:off x="7020032" y="4076680"/>
            <a:ext cx="214313" cy="238125"/>
          </a:xfrm>
          <a:prstGeom prst="actionButtonBlank">
            <a:avLst/>
          </a:prstGeom>
          <a:solidFill>
            <a:srgbClr val="FFFF00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781CAD6-826C-4FAD-8AB9-7B1357DB5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461" y="3298963"/>
            <a:ext cx="335309" cy="33530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27AFF0BD-8AF4-4C6B-89B7-28AD7AF8B905}"/>
              </a:ext>
            </a:extLst>
          </p:cNvPr>
          <p:cNvSpPr txBox="1"/>
          <p:nvPr/>
        </p:nvSpPr>
        <p:spPr>
          <a:xfrm>
            <a:off x="1890863" y="275346"/>
            <a:ext cx="841629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Einsätze entlang der </a:t>
            </a:r>
            <a:r>
              <a:rPr lang="de-DE" sz="2400" dirty="0" err="1"/>
              <a:t>Pustertaler</a:t>
            </a:r>
            <a:r>
              <a:rPr lang="de-DE" sz="2400" dirty="0"/>
              <a:t> Bahnlinie - November 2019</a:t>
            </a:r>
          </a:p>
          <a:p>
            <a:r>
              <a:rPr lang="de-DE" sz="2400" dirty="0" err="1"/>
              <a:t>Interventi</a:t>
            </a:r>
            <a:r>
              <a:rPr lang="de-DE" sz="2400" dirty="0"/>
              <a:t> lungo la </a:t>
            </a:r>
            <a:r>
              <a:rPr lang="de-DE" sz="2400" dirty="0" err="1"/>
              <a:t>ferrovia</a:t>
            </a:r>
            <a:r>
              <a:rPr lang="de-DE" sz="2400" dirty="0"/>
              <a:t> della </a:t>
            </a:r>
            <a:r>
              <a:rPr lang="de-DE" sz="2400" dirty="0" err="1"/>
              <a:t>val</a:t>
            </a:r>
            <a:r>
              <a:rPr lang="de-DE" sz="2400" dirty="0"/>
              <a:t> </a:t>
            </a:r>
            <a:r>
              <a:rPr lang="de-DE" sz="2400" dirty="0" err="1"/>
              <a:t>Pusteria</a:t>
            </a:r>
            <a:r>
              <a:rPr lang="de-DE" sz="2400" dirty="0"/>
              <a:t> in </a:t>
            </a:r>
            <a:r>
              <a:rPr lang="de-DE" sz="2400" dirty="0" err="1"/>
              <a:t>novembre</a:t>
            </a:r>
            <a:r>
              <a:rPr lang="de-DE" sz="24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879098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4781913-277D-4529-9F47-FDCE376E1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5" t="16390" r="10410" b="142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1296651-3E77-4A4C-80A8-4D75D57ECC11}"/>
              </a:ext>
            </a:extLst>
          </p:cNvPr>
          <p:cNvSpPr/>
          <p:nvPr/>
        </p:nvSpPr>
        <p:spPr>
          <a:xfrm>
            <a:off x="5341257" y="2002971"/>
            <a:ext cx="609601" cy="609601"/>
          </a:xfrm>
          <a:prstGeom prst="ellipse">
            <a:avLst/>
          </a:prstGeom>
          <a:solidFill>
            <a:srgbClr val="FF0000">
              <a:alpha val="50196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0CF7A86-4468-46F8-AEF8-C7952007D4B1}"/>
              </a:ext>
            </a:extLst>
          </p:cNvPr>
          <p:cNvSpPr txBox="1"/>
          <p:nvPr/>
        </p:nvSpPr>
        <p:spPr>
          <a:xfrm>
            <a:off x="656705" y="394148"/>
            <a:ext cx="29177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57188"/>
            <a:r>
              <a:rPr lang="de-DE" sz="1600"/>
              <a:t>Oberolang, km. 45+000</a:t>
            </a:r>
          </a:p>
        </p:txBody>
      </p:sp>
      <p:sp>
        <p:nvSpPr>
          <p:cNvPr id="7" name="Interaktive Schaltfläche: Leer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7D637CA-D4FC-40A1-AE8C-89A9518E2144}"/>
              </a:ext>
            </a:extLst>
          </p:cNvPr>
          <p:cNvSpPr/>
          <p:nvPr/>
        </p:nvSpPr>
        <p:spPr>
          <a:xfrm>
            <a:off x="750045" y="444362"/>
            <a:ext cx="214313" cy="238125"/>
          </a:xfrm>
          <a:prstGeom prst="actionButtonBlank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7474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4573D40-36E8-4AC8-9CB9-5F8AB5BAD6D9}"/>
              </a:ext>
            </a:extLst>
          </p:cNvPr>
          <p:cNvGrpSpPr/>
          <p:nvPr/>
        </p:nvGrpSpPr>
        <p:grpSpPr>
          <a:xfrm>
            <a:off x="1704975" y="546640"/>
            <a:ext cx="8782051" cy="6145256"/>
            <a:chOff x="1704975" y="546640"/>
            <a:chExt cx="8782051" cy="6145256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D5EFC156-4B47-495D-BC43-FCB47D50F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4975" y="1024521"/>
              <a:ext cx="8782050" cy="5667375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ABA16F2D-C198-4C56-9868-3BC3C97F2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4976" y="546640"/>
              <a:ext cx="8782050" cy="477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86526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5296085-5056-4356-86E7-3A33248D0CDE}"/>
              </a:ext>
            </a:extLst>
          </p:cNvPr>
          <p:cNvGrpSpPr/>
          <p:nvPr/>
        </p:nvGrpSpPr>
        <p:grpSpPr>
          <a:xfrm>
            <a:off x="981664" y="1016584"/>
            <a:ext cx="10228673" cy="5356224"/>
            <a:chOff x="981664" y="1016584"/>
            <a:chExt cx="10228673" cy="5356224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06CC235E-601A-4D27-B81F-FBBAD1E07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1664" y="1463934"/>
              <a:ext cx="10228672" cy="4908874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0CD12FC8-9613-4388-BE97-C1E2B8266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665" y="1016584"/>
              <a:ext cx="10228672" cy="519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8429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DF4FAE1-6C37-4A87-A1BA-332DF95B8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71" y="0"/>
            <a:ext cx="7299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26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488B882-D39C-4B7A-B922-1ABCB5FF9216}"/>
              </a:ext>
            </a:extLst>
          </p:cNvPr>
          <p:cNvGrpSpPr/>
          <p:nvPr/>
        </p:nvGrpSpPr>
        <p:grpSpPr>
          <a:xfrm>
            <a:off x="1121816" y="975120"/>
            <a:ext cx="9948367" cy="5546977"/>
            <a:chOff x="1121816" y="975120"/>
            <a:chExt cx="9948367" cy="5546977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DC76BF6F-FA97-44AA-AA51-772975B7C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1816" y="1461406"/>
              <a:ext cx="9948367" cy="5060691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383FF0F1-721E-495E-AA52-AAAA500A4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1816" y="975120"/>
              <a:ext cx="9948367" cy="504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1564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3F3E1E6-B558-4E74-B3ED-E86CAF1FCAF2}"/>
              </a:ext>
            </a:extLst>
          </p:cNvPr>
          <p:cNvGrpSpPr/>
          <p:nvPr/>
        </p:nvGrpSpPr>
        <p:grpSpPr>
          <a:xfrm>
            <a:off x="1061471" y="815331"/>
            <a:ext cx="10069057" cy="5576138"/>
            <a:chOff x="1061471" y="815331"/>
            <a:chExt cx="10069057" cy="5576138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DC811864-6E92-49AC-AE5A-795A25291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471" y="1307743"/>
              <a:ext cx="10069057" cy="5083726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B3612FC-F593-490B-88F1-E9AB28666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1471" y="815331"/>
              <a:ext cx="10069057" cy="511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3041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68CE182-0FD7-495F-B2B0-8C2C0E5BF6B0}"/>
              </a:ext>
            </a:extLst>
          </p:cNvPr>
          <p:cNvGrpSpPr/>
          <p:nvPr/>
        </p:nvGrpSpPr>
        <p:grpSpPr>
          <a:xfrm>
            <a:off x="1373261" y="931639"/>
            <a:ext cx="9445479" cy="5609119"/>
            <a:chOff x="1373261" y="931639"/>
            <a:chExt cx="9445479" cy="5609119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D775A8FE-4476-4F23-BB6C-59A494733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3261" y="1345745"/>
              <a:ext cx="9445478" cy="5195013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BC79919-ED2D-41F9-B178-AB72C2CC2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3262" y="931639"/>
              <a:ext cx="9445478" cy="479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1076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5E1AEF4-1E22-4AC2-A6D8-7181039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719" y="0"/>
            <a:ext cx="8058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71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2C7A1C7-C386-4E0D-9F96-1B8C47DBA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36" y="0"/>
            <a:ext cx="11102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94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F3C4C74-F108-48B7-8B50-D835122A3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966" y="0"/>
            <a:ext cx="9306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37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FE2DA3C-DFFB-4DD9-9345-0FE265E70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81" y="0"/>
            <a:ext cx="10490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46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B3FCCAE-E7A1-45F2-A1C4-41B05CD86BB8}"/>
              </a:ext>
            </a:extLst>
          </p:cNvPr>
          <p:cNvGrpSpPr/>
          <p:nvPr/>
        </p:nvGrpSpPr>
        <p:grpSpPr>
          <a:xfrm>
            <a:off x="2391029" y="0"/>
            <a:ext cx="7860493" cy="6857999"/>
            <a:chOff x="2584580" y="168866"/>
            <a:chExt cx="7666942" cy="6689133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CD1758AC-D2D7-44C2-BB8F-92737D93A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4580" y="531492"/>
              <a:ext cx="7666942" cy="6326507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095ADB9-BCD0-4775-BF78-F141C1D3F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4580" y="168866"/>
              <a:ext cx="7666942" cy="362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7371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8774C-16FD-460C-9E65-E5F4EA3D32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0B5071-1728-46CD-B9B5-6A5209D015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6AF5DF-106F-4613-B035-FB66E7E1C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561"/>
            <a:ext cx="12192000" cy="526902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A5E1168-1028-4493-96A9-7EAE0A446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513" y="2940706"/>
            <a:ext cx="335309" cy="3353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A17F6FC-D6C2-42F2-89FC-44B0A1028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45" y="3261344"/>
            <a:ext cx="335309" cy="33530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8E83EE-6A48-453E-A513-650EA65A1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54" y="2706758"/>
            <a:ext cx="335309" cy="3353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A94433E-D63B-4255-9CBA-077DCF956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766" y="3745164"/>
            <a:ext cx="335309" cy="335309"/>
          </a:xfrm>
          <a:prstGeom prst="rect">
            <a:avLst/>
          </a:prstGeom>
        </p:spPr>
      </p:pic>
      <p:sp>
        <p:nvSpPr>
          <p:cNvPr id="10" name="Interaktive Schaltfläche: Leer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CDACBF4-695C-4E9B-99FC-AD65C626EB01}"/>
              </a:ext>
            </a:extLst>
          </p:cNvPr>
          <p:cNvSpPr/>
          <p:nvPr/>
        </p:nvSpPr>
        <p:spPr>
          <a:xfrm>
            <a:off x="1741475" y="3140362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2" name="Interaktive Schaltfläche: Leer 1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5C9BA67-34F0-463C-B36E-310B6814D721}"/>
              </a:ext>
            </a:extLst>
          </p:cNvPr>
          <p:cNvSpPr/>
          <p:nvPr/>
        </p:nvSpPr>
        <p:spPr>
          <a:xfrm>
            <a:off x="1812650" y="2448412"/>
            <a:ext cx="214313" cy="238125"/>
          </a:xfrm>
          <a:prstGeom prst="actionButtonBlank">
            <a:avLst/>
          </a:prstGeom>
          <a:solidFill>
            <a:srgbClr val="FFFF00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3" name="Interaktive Schaltfläche: Leer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C1129AC-A6C7-42D9-9CA1-AD10FD61190A}"/>
              </a:ext>
            </a:extLst>
          </p:cNvPr>
          <p:cNvSpPr/>
          <p:nvPr/>
        </p:nvSpPr>
        <p:spPr>
          <a:xfrm>
            <a:off x="4716115" y="3619257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4" name="Interaktive Schaltfläche: Leer 1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A9974AC7-F78D-4A84-B844-F75D429A5520}"/>
              </a:ext>
            </a:extLst>
          </p:cNvPr>
          <p:cNvSpPr/>
          <p:nvPr/>
        </p:nvSpPr>
        <p:spPr>
          <a:xfrm>
            <a:off x="5531642" y="3600683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5" name="Interaktive Schaltfläche: Leer 1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C6D1DE4-2DA9-4B85-B3C3-78F4272FAC5B}"/>
              </a:ext>
            </a:extLst>
          </p:cNvPr>
          <p:cNvSpPr/>
          <p:nvPr/>
        </p:nvSpPr>
        <p:spPr>
          <a:xfrm>
            <a:off x="7020032" y="4076680"/>
            <a:ext cx="214313" cy="238125"/>
          </a:xfrm>
          <a:prstGeom prst="actionButtonBlank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781CAD6-826C-4FAD-8AB9-7B1357DB5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461" y="3298963"/>
            <a:ext cx="335309" cy="33530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B6ED9C5E-E6A2-4DE3-885E-C55E01A25C6F}"/>
              </a:ext>
            </a:extLst>
          </p:cNvPr>
          <p:cNvSpPr txBox="1"/>
          <p:nvPr/>
        </p:nvSpPr>
        <p:spPr>
          <a:xfrm>
            <a:off x="1890863" y="275346"/>
            <a:ext cx="841629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Einsätze entlang der </a:t>
            </a:r>
            <a:r>
              <a:rPr lang="de-DE" sz="2400" dirty="0" err="1"/>
              <a:t>Pustertaler</a:t>
            </a:r>
            <a:r>
              <a:rPr lang="de-DE" sz="2400" dirty="0"/>
              <a:t> Bahnlinie - November 2019</a:t>
            </a:r>
          </a:p>
          <a:p>
            <a:r>
              <a:rPr lang="de-DE" sz="2400" dirty="0" err="1"/>
              <a:t>Interventi</a:t>
            </a:r>
            <a:r>
              <a:rPr lang="de-DE" sz="2400" dirty="0"/>
              <a:t> lungo la </a:t>
            </a:r>
            <a:r>
              <a:rPr lang="de-DE" sz="2400" dirty="0" err="1"/>
              <a:t>ferrovia</a:t>
            </a:r>
            <a:r>
              <a:rPr lang="de-DE" sz="2400" dirty="0"/>
              <a:t> della </a:t>
            </a:r>
            <a:r>
              <a:rPr lang="de-DE" sz="2400" dirty="0" err="1"/>
              <a:t>val</a:t>
            </a:r>
            <a:r>
              <a:rPr lang="de-DE" sz="2400" dirty="0"/>
              <a:t> </a:t>
            </a:r>
            <a:r>
              <a:rPr lang="de-DE" sz="2400" dirty="0" err="1"/>
              <a:t>Pusteria</a:t>
            </a:r>
            <a:r>
              <a:rPr lang="de-DE" sz="2400" dirty="0"/>
              <a:t> in </a:t>
            </a:r>
            <a:r>
              <a:rPr lang="de-DE" sz="2400" dirty="0" err="1"/>
              <a:t>novembre</a:t>
            </a:r>
            <a:r>
              <a:rPr lang="de-DE" sz="24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914911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</Words>
  <Application>Microsoft Office PowerPoint</Application>
  <PresentationFormat>Breitbild</PresentationFormat>
  <Paragraphs>52</Paragraphs>
  <Slides>43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Mair, Volkmar</dc:creator>
  <cp:lastModifiedBy>Mair, Volkmar</cp:lastModifiedBy>
  <cp:revision>21</cp:revision>
  <dcterms:created xsi:type="dcterms:W3CDTF">2019-11-29T09:07:27Z</dcterms:created>
  <dcterms:modified xsi:type="dcterms:W3CDTF">2019-11-29T11:42:51Z</dcterms:modified>
</cp:coreProperties>
</file>