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608" r:id="rId3"/>
    <p:sldId id="612" r:id="rId4"/>
    <p:sldId id="619" r:id="rId5"/>
    <p:sldId id="632" r:id="rId6"/>
    <p:sldId id="633" r:id="rId7"/>
    <p:sldId id="652" r:id="rId8"/>
    <p:sldId id="645" r:id="rId9"/>
    <p:sldId id="644" r:id="rId10"/>
    <p:sldId id="635" r:id="rId11"/>
    <p:sldId id="647" r:id="rId12"/>
    <p:sldId id="642" r:id="rId13"/>
    <p:sldId id="643" r:id="rId14"/>
    <p:sldId id="651" r:id="rId15"/>
    <p:sldId id="641" r:id="rId16"/>
    <p:sldId id="649" r:id="rId17"/>
    <p:sldId id="650" r:id="rId18"/>
    <p:sldId id="603" r:id="rId1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8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CF59C0-F2DF-4B34-85E9-E5B2297DA9CB}" v="7" dt="2023-09-26T13:56:30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2716" autoAdjust="0"/>
  </p:normalViewPr>
  <p:slideViewPr>
    <p:cSldViewPr snapToGrid="0">
      <p:cViewPr varScale="1">
        <p:scale>
          <a:sx n="98" d="100"/>
          <a:sy n="98" d="100"/>
        </p:scale>
        <p:origin x="79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nolli, Valentina" userId="739e88f1-ce95-48b8-a5e2-7e4a8b71aa2c" providerId="ADAL" clId="{DE719AC7-C55B-4D1A-8711-5DE2DBEAA6F4}"/>
    <pc:docChg chg="modSld">
      <pc:chgData name="Mignolli, Valentina" userId="739e88f1-ce95-48b8-a5e2-7e4a8b71aa2c" providerId="ADAL" clId="{DE719AC7-C55B-4D1A-8711-5DE2DBEAA6F4}" dt="2023-09-18T14:30:25.774" v="309" actId="20577"/>
      <pc:docMkLst>
        <pc:docMk/>
      </pc:docMkLst>
      <pc:sldChg chg="modSp mod modNotesTx">
        <pc:chgData name="Mignolli, Valentina" userId="739e88f1-ce95-48b8-a5e2-7e4a8b71aa2c" providerId="ADAL" clId="{DE719AC7-C55B-4D1A-8711-5DE2DBEAA6F4}" dt="2023-09-18T14:30:25.774" v="309" actId="20577"/>
        <pc:sldMkLst>
          <pc:docMk/>
          <pc:sldMk cId="173232518" sldId="652"/>
        </pc:sldMkLst>
        <pc:spChg chg="mod">
          <ac:chgData name="Mignolli, Valentina" userId="739e88f1-ce95-48b8-a5e2-7e4a8b71aa2c" providerId="ADAL" clId="{DE719AC7-C55B-4D1A-8711-5DE2DBEAA6F4}" dt="2023-09-18T08:08:04.647" v="41" actId="20577"/>
          <ac:spMkLst>
            <pc:docMk/>
            <pc:sldMk cId="173232518" sldId="65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DE719AC7-C55B-4D1A-8711-5DE2DBEAA6F4}" dt="2023-09-18T08:09:47.675" v="95" actId="20577"/>
          <ac:spMkLst>
            <pc:docMk/>
            <pc:sldMk cId="173232518" sldId="652"/>
            <ac:spMk id="7" creationId="{8EA6F44F-DBC3-8C6F-C6AB-F5C6D434E940}"/>
          </ac:spMkLst>
        </pc:spChg>
      </pc:sldChg>
    </pc:docChg>
  </pc:docChgLst>
  <pc:docChgLst>
    <pc:chgData name="Russo, Franco" userId="39fda6d1-64ba-467b-aa89-3aef59b608c7" providerId="ADAL" clId="{D6EAC4F4-7A64-4571-8CDB-66DF416290BA}"/>
    <pc:docChg chg="undo custSel modSld">
      <pc:chgData name="Russo, Franco" userId="39fda6d1-64ba-467b-aa89-3aef59b608c7" providerId="ADAL" clId="{D6EAC4F4-7A64-4571-8CDB-66DF416290BA}" dt="2022-09-27T13:06:17.872" v="191" actId="6549"/>
      <pc:docMkLst>
        <pc:docMk/>
      </pc:docMkLst>
      <pc:sldChg chg="delSp mod">
        <pc:chgData name="Russo, Franco" userId="39fda6d1-64ba-467b-aa89-3aef59b608c7" providerId="ADAL" clId="{D6EAC4F4-7A64-4571-8CDB-66DF416290BA}" dt="2022-09-27T13:05:41.575" v="185" actId="478"/>
        <pc:sldMkLst>
          <pc:docMk/>
          <pc:sldMk cId="2327792765" sldId="257"/>
        </pc:sldMkLst>
        <pc:spChg chg="del">
          <ac:chgData name="Russo, Franco" userId="39fda6d1-64ba-467b-aa89-3aef59b608c7" providerId="ADAL" clId="{D6EAC4F4-7A64-4571-8CDB-66DF416290BA}" dt="2022-09-27T13:05:41.575" v="185" actId="478"/>
          <ac:spMkLst>
            <pc:docMk/>
            <pc:sldMk cId="2327792765" sldId="257"/>
            <ac:spMk id="9" creationId="{43EDAD13-B25F-4754-B0A3-BF2789D68DFF}"/>
          </ac:spMkLst>
        </pc:spChg>
      </pc:sldChg>
      <pc:sldChg chg="delSp mod modNotes">
        <pc:chgData name="Russo, Franco" userId="39fda6d1-64ba-467b-aa89-3aef59b608c7" providerId="ADAL" clId="{D6EAC4F4-7A64-4571-8CDB-66DF416290BA}" dt="2022-09-27T13:06:17.872" v="191" actId="6549"/>
        <pc:sldMkLst>
          <pc:docMk/>
          <pc:sldMk cId="3070287308" sldId="608"/>
        </pc:sldMkLst>
        <pc:spChg chg="del">
          <ac:chgData name="Russo, Franco" userId="39fda6d1-64ba-467b-aa89-3aef59b608c7" providerId="ADAL" clId="{D6EAC4F4-7A64-4571-8CDB-66DF416290BA}" dt="2022-09-27T13:05:44.237" v="186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 modNotes">
        <pc:chgData name="Russo, Franco" userId="39fda6d1-64ba-467b-aa89-3aef59b608c7" providerId="ADAL" clId="{D6EAC4F4-7A64-4571-8CDB-66DF416290BA}" dt="2022-09-27T13:05:46.085" v="187" actId="478"/>
        <pc:sldMkLst>
          <pc:docMk/>
          <pc:sldMk cId="3748727120" sldId="612"/>
        </pc:sldMkLst>
        <pc:spChg chg="del">
          <ac:chgData name="Russo, Franco" userId="39fda6d1-64ba-467b-aa89-3aef59b608c7" providerId="ADAL" clId="{D6EAC4F4-7A64-4571-8CDB-66DF416290BA}" dt="2022-09-27T13:05:46.085" v="187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delSp modSp mod modNotes">
        <pc:chgData name="Russo, Franco" userId="39fda6d1-64ba-467b-aa89-3aef59b608c7" providerId="ADAL" clId="{D6EAC4F4-7A64-4571-8CDB-66DF416290BA}" dt="2022-09-27T13:05:51.173" v="189" actId="478"/>
        <pc:sldMkLst>
          <pc:docMk/>
          <pc:sldMk cId="2500433206" sldId="619"/>
        </pc:sldMkLst>
        <pc:spChg chg="del mod">
          <ac:chgData name="Russo, Franco" userId="39fda6d1-64ba-467b-aa89-3aef59b608c7" providerId="ADAL" clId="{D6EAC4F4-7A64-4571-8CDB-66DF416290BA}" dt="2022-09-27T13:05:51.173" v="189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modNotes">
        <pc:chgData name="Russo, Franco" userId="39fda6d1-64ba-467b-aa89-3aef59b608c7" providerId="ADAL" clId="{D6EAC4F4-7A64-4571-8CDB-66DF416290BA}" dt="2022-09-26T14:03:20.360" v="145" actId="6549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D6EAC4F4-7A64-4571-8CDB-66DF416290BA}" dt="2022-09-26T13:30:42.941" v="104" actId="6549"/>
        <pc:sldMkLst>
          <pc:docMk/>
          <pc:sldMk cId="3111033447" sldId="633"/>
        </pc:sldMkLst>
      </pc:sldChg>
      <pc:sldChg chg="modNotes">
        <pc:chgData name="Russo, Franco" userId="39fda6d1-64ba-467b-aa89-3aef59b608c7" providerId="ADAL" clId="{D6EAC4F4-7A64-4571-8CDB-66DF416290BA}" dt="2022-09-26T14:16:02.436" v="160" actId="20577"/>
        <pc:sldMkLst>
          <pc:docMk/>
          <pc:sldMk cId="2698168154" sldId="635"/>
        </pc:sldMkLst>
      </pc:sldChg>
      <pc:sldChg chg="modNotes">
        <pc:chgData name="Russo, Franco" userId="39fda6d1-64ba-467b-aa89-3aef59b608c7" providerId="ADAL" clId="{D6EAC4F4-7A64-4571-8CDB-66DF416290BA}" dt="2022-09-26T13:35:50.868" v="131" actId="20577"/>
        <pc:sldMkLst>
          <pc:docMk/>
          <pc:sldMk cId="1861343880" sldId="641"/>
        </pc:sldMkLst>
      </pc:sldChg>
      <pc:sldChg chg="modNotes">
        <pc:chgData name="Russo, Franco" userId="39fda6d1-64ba-467b-aa89-3aef59b608c7" providerId="ADAL" clId="{D6EAC4F4-7A64-4571-8CDB-66DF416290BA}" dt="2022-09-26T13:32:22.106" v="116" actId="14100"/>
        <pc:sldMkLst>
          <pc:docMk/>
          <pc:sldMk cId="2937975648" sldId="642"/>
        </pc:sldMkLst>
      </pc:sldChg>
      <pc:sldChg chg="modNotes">
        <pc:chgData name="Russo, Franco" userId="39fda6d1-64ba-467b-aa89-3aef59b608c7" providerId="ADAL" clId="{D6EAC4F4-7A64-4571-8CDB-66DF416290BA}" dt="2022-09-26T13:32:43.298" v="121" actId="12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D6EAC4F4-7A64-4571-8CDB-66DF416290BA}" dt="2022-09-26T14:16:23.968" v="184" actId="20577"/>
        <pc:sldMkLst>
          <pc:docMk/>
          <pc:sldMk cId="1530350806" sldId="644"/>
        </pc:sldMkLst>
      </pc:sldChg>
      <pc:sldChg chg="modNotes">
        <pc:chgData name="Russo, Franco" userId="39fda6d1-64ba-467b-aa89-3aef59b608c7" providerId="ADAL" clId="{D6EAC4F4-7A64-4571-8CDB-66DF416290BA}" dt="2022-09-26T14:10:32.697" v="148" actId="6549"/>
        <pc:sldMkLst>
          <pc:docMk/>
          <pc:sldMk cId="3992741731" sldId="645"/>
        </pc:sldMkLst>
      </pc:sldChg>
      <pc:sldChg chg="modNotes">
        <pc:chgData name="Russo, Franco" userId="39fda6d1-64ba-467b-aa89-3aef59b608c7" providerId="ADAL" clId="{D6EAC4F4-7A64-4571-8CDB-66DF416290BA}" dt="2022-09-26T14:16:09.565" v="172" actId="20577"/>
        <pc:sldMkLst>
          <pc:docMk/>
          <pc:sldMk cId="595133007" sldId="647"/>
        </pc:sldMkLst>
      </pc:sldChg>
      <pc:sldChg chg="modNotes">
        <pc:chgData name="Russo, Franco" userId="39fda6d1-64ba-467b-aa89-3aef59b608c7" providerId="ADAL" clId="{D6EAC4F4-7A64-4571-8CDB-66DF416290BA}" dt="2022-09-26T13:37:22.254" v="144" actId="20577"/>
        <pc:sldMkLst>
          <pc:docMk/>
          <pc:sldMk cId="3071935929" sldId="649"/>
        </pc:sldMkLst>
      </pc:sldChg>
      <pc:sldChg chg="modNotes">
        <pc:chgData name="Russo, Franco" userId="39fda6d1-64ba-467b-aa89-3aef59b608c7" providerId="ADAL" clId="{D6EAC4F4-7A64-4571-8CDB-66DF416290BA}" dt="2022-09-26T13:37:16.006" v="140" actId="6549"/>
        <pc:sldMkLst>
          <pc:docMk/>
          <pc:sldMk cId="3716421272" sldId="650"/>
        </pc:sldMkLst>
      </pc:sldChg>
      <pc:sldChg chg="modNotes">
        <pc:chgData name="Russo, Franco" userId="39fda6d1-64ba-467b-aa89-3aef59b608c7" providerId="ADAL" clId="{D6EAC4F4-7A64-4571-8CDB-66DF416290BA}" dt="2022-09-26T13:34:26.517" v="123" actId="12"/>
        <pc:sldMkLst>
          <pc:docMk/>
          <pc:sldMk cId="703283085" sldId="651"/>
        </pc:sldMkLst>
      </pc:sldChg>
    </pc:docChg>
  </pc:docChgLst>
  <pc:docChgLst>
    <pc:chgData name="Mignolli, Valentina" userId="739e88f1-ce95-48b8-a5e2-7e4a8b71aa2c" providerId="ADAL" clId="{96CF59C0-F2DF-4B34-85E9-E5B2297DA9CB}"/>
    <pc:docChg chg="undo custSel modSld">
      <pc:chgData name="Mignolli, Valentina" userId="739e88f1-ce95-48b8-a5e2-7e4a8b71aa2c" providerId="ADAL" clId="{96CF59C0-F2DF-4B34-85E9-E5B2297DA9CB}" dt="2023-09-26T14:09:25.227" v="793"/>
      <pc:docMkLst>
        <pc:docMk/>
      </pc:docMkLst>
      <pc:sldChg chg="modSp mod modNotesTx">
        <pc:chgData name="Mignolli, Valentina" userId="739e88f1-ce95-48b8-a5e2-7e4a8b71aa2c" providerId="ADAL" clId="{96CF59C0-F2DF-4B34-85E9-E5B2297DA9CB}" dt="2023-09-26T12:04:37.118" v="48" actId="20577"/>
        <pc:sldMkLst>
          <pc:docMk/>
          <pc:sldMk cId="2327792765" sldId="257"/>
        </pc:sldMkLst>
        <pc:spChg chg="mod">
          <ac:chgData name="Mignolli, Valentina" userId="739e88f1-ce95-48b8-a5e2-7e4a8b71aa2c" providerId="ADAL" clId="{96CF59C0-F2DF-4B34-85E9-E5B2297DA9CB}" dt="2023-09-26T12:01:01.970" v="3" actId="20577"/>
          <ac:spMkLst>
            <pc:docMk/>
            <pc:sldMk cId="2327792765" sldId="257"/>
            <ac:spMk id="6" creationId="{EC4B9D8A-4BC0-4C2D-9719-A5FF8F7D9405}"/>
          </ac:spMkLst>
        </pc:spChg>
      </pc:sldChg>
      <pc:sldChg chg="modNotesTx">
        <pc:chgData name="Mignolli, Valentina" userId="739e88f1-ce95-48b8-a5e2-7e4a8b71aa2c" providerId="ADAL" clId="{96CF59C0-F2DF-4B34-85E9-E5B2297DA9CB}" dt="2023-09-26T12:16:18.998" v="262" actId="20577"/>
        <pc:sldMkLst>
          <pc:docMk/>
          <pc:sldMk cId="3070287308" sldId="608"/>
        </pc:sldMkLst>
      </pc:sldChg>
      <pc:sldChg chg="modNotesTx">
        <pc:chgData name="Mignolli, Valentina" userId="739e88f1-ce95-48b8-a5e2-7e4a8b71aa2c" providerId="ADAL" clId="{96CF59C0-F2DF-4B34-85E9-E5B2297DA9CB}" dt="2023-09-26T12:16:32.934" v="264" actId="5793"/>
        <pc:sldMkLst>
          <pc:docMk/>
          <pc:sldMk cId="3748727120" sldId="612"/>
        </pc:sldMkLst>
      </pc:sldChg>
      <pc:sldChg chg="modNotesTx">
        <pc:chgData name="Mignolli, Valentina" userId="739e88f1-ce95-48b8-a5e2-7e4a8b71aa2c" providerId="ADAL" clId="{96CF59C0-F2DF-4B34-85E9-E5B2297DA9CB}" dt="2023-09-26T13:56:35.073" v="790" actId="20577"/>
        <pc:sldMkLst>
          <pc:docMk/>
          <pc:sldMk cId="3345140042" sldId="632"/>
        </pc:sldMkLst>
      </pc:sldChg>
      <pc:sldChg chg="modNotesTx">
        <pc:chgData name="Mignolli, Valentina" userId="739e88f1-ce95-48b8-a5e2-7e4a8b71aa2c" providerId="ADAL" clId="{96CF59C0-F2DF-4B34-85E9-E5B2297DA9CB}" dt="2023-09-26T12:23:05.053" v="329" actId="20577"/>
        <pc:sldMkLst>
          <pc:docMk/>
          <pc:sldMk cId="3111033447" sldId="633"/>
        </pc:sldMkLst>
      </pc:sldChg>
      <pc:sldChg chg="modSp mod modNotesTx">
        <pc:chgData name="Mignolli, Valentina" userId="739e88f1-ce95-48b8-a5e2-7e4a8b71aa2c" providerId="ADAL" clId="{96CF59C0-F2DF-4B34-85E9-E5B2297DA9CB}" dt="2023-09-26T13:30:32.415" v="767"/>
        <pc:sldMkLst>
          <pc:docMk/>
          <pc:sldMk cId="2698168154" sldId="635"/>
        </pc:sldMkLst>
        <pc:spChg chg="mod">
          <ac:chgData name="Mignolli, Valentina" userId="739e88f1-ce95-48b8-a5e2-7e4a8b71aa2c" providerId="ADAL" clId="{96CF59C0-F2DF-4B34-85E9-E5B2297DA9CB}" dt="2023-09-26T13:23:30.413" v="549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96CF59C0-F2DF-4B34-85E9-E5B2297DA9CB}" dt="2023-09-26T13:29:10.534" v="700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96CF59C0-F2DF-4B34-85E9-E5B2297DA9CB}" dt="2023-09-26T13:28:05.529" v="692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96CF59C0-F2DF-4B34-85E9-E5B2297DA9CB}" dt="2023-09-26T14:09:25.227" v="793"/>
        <pc:sldMkLst>
          <pc:docMk/>
          <pc:sldMk cId="1530350806" sldId="644"/>
        </pc:sldMkLst>
        <pc:spChg chg="mod">
          <ac:chgData name="Mignolli, Valentina" userId="739e88f1-ce95-48b8-a5e2-7e4a8b71aa2c" providerId="ADAL" clId="{96CF59C0-F2DF-4B34-85E9-E5B2297DA9CB}" dt="2023-09-26T14:09:25.227" v="793"/>
          <ac:spMkLst>
            <pc:docMk/>
            <pc:sldMk cId="1530350806" sldId="644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96CF59C0-F2DF-4B34-85E9-E5B2297DA9CB}" dt="2023-09-26T13:30:24.976" v="766"/>
        <pc:sldMkLst>
          <pc:docMk/>
          <pc:sldMk cId="595133007" sldId="647"/>
        </pc:sldMkLst>
        <pc:spChg chg="mod">
          <ac:chgData name="Mignolli, Valentina" userId="739e88f1-ce95-48b8-a5e2-7e4a8b71aa2c" providerId="ADAL" clId="{96CF59C0-F2DF-4B34-85E9-E5B2297DA9CB}" dt="2023-09-26T13:26:06.224" v="677" actId="20577"/>
          <ac:spMkLst>
            <pc:docMk/>
            <pc:sldMk cId="595133007" sldId="647"/>
            <ac:spMk id="5" creationId="{87BA0B9B-2678-AB2F-CEAF-E40F8AB114D8}"/>
          </ac:spMkLst>
        </pc:spChg>
      </pc:sldChg>
      <pc:sldChg chg="modSp mod modNotesTx">
        <pc:chgData name="Mignolli, Valentina" userId="739e88f1-ce95-48b8-a5e2-7e4a8b71aa2c" providerId="ADAL" clId="{96CF59C0-F2DF-4B34-85E9-E5B2297DA9CB}" dt="2023-09-26T14:04:16.855" v="791" actId="20577"/>
        <pc:sldMkLst>
          <pc:docMk/>
          <pc:sldMk cId="3071935929" sldId="649"/>
        </pc:sldMkLst>
        <pc:spChg chg="mod">
          <ac:chgData name="Mignolli, Valentina" userId="739e88f1-ce95-48b8-a5e2-7e4a8b71aa2c" providerId="ADAL" clId="{96CF59C0-F2DF-4B34-85E9-E5B2297DA9CB}" dt="2023-09-26T14:04:16.855" v="791" actId="20577"/>
          <ac:spMkLst>
            <pc:docMk/>
            <pc:sldMk cId="3071935929" sldId="649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96CF59C0-F2DF-4B34-85E9-E5B2297DA9CB}" dt="2023-09-26T14:04:39.559" v="792" actId="20577"/>
        <pc:sldMkLst>
          <pc:docMk/>
          <pc:sldMk cId="3716421272" sldId="650"/>
        </pc:sldMkLst>
        <pc:spChg chg="mod">
          <ac:chgData name="Mignolli, Valentina" userId="739e88f1-ce95-48b8-a5e2-7e4a8b71aa2c" providerId="ADAL" clId="{96CF59C0-F2DF-4B34-85E9-E5B2297DA9CB}" dt="2023-09-26T14:04:39.559" v="792" actId="20577"/>
          <ac:spMkLst>
            <pc:docMk/>
            <pc:sldMk cId="3716421272" sldId="650"/>
            <ac:spMk id="7" creationId="{8EA6F44F-DBC3-8C6F-C6AB-F5C6D434E940}"/>
          </ac:spMkLst>
        </pc:spChg>
      </pc:sldChg>
    </pc:docChg>
  </pc:docChgLst>
  <pc:docChgLst>
    <pc:chgData name="Mignolli, Valentina" userId="739e88f1-ce95-48b8-a5e2-7e4a8b71aa2c" providerId="ADAL" clId="{4A2EDA4C-E10E-4D38-B436-A00ED48D1AA0}"/>
    <pc:docChg chg="undo custSel delSld modSld">
      <pc:chgData name="Mignolli, Valentina" userId="739e88f1-ce95-48b8-a5e2-7e4a8b71aa2c" providerId="ADAL" clId="{4A2EDA4C-E10E-4D38-B436-A00ED48D1AA0}" dt="2022-10-04T07:33:07.675" v="342" actId="20577"/>
      <pc:docMkLst>
        <pc:docMk/>
      </pc:docMkLst>
      <pc:sldChg chg="modSp mod">
        <pc:chgData name="Mignolli, Valentina" userId="739e88f1-ce95-48b8-a5e2-7e4a8b71aa2c" providerId="ADAL" clId="{4A2EDA4C-E10E-4D38-B436-A00ED48D1AA0}" dt="2022-09-20T09:19:42.430" v="39" actId="20577"/>
        <pc:sldMkLst>
          <pc:docMk/>
          <pc:sldMk cId="2500433206" sldId="619"/>
        </pc:sldMkLst>
        <pc:spChg chg="mod">
          <ac:chgData name="Mignolli, Valentina" userId="739e88f1-ce95-48b8-a5e2-7e4a8b71aa2c" providerId="ADAL" clId="{4A2EDA4C-E10E-4D38-B436-A00ED48D1AA0}" dt="2022-09-20T09:19:42.430" v="39" actId="20577"/>
          <ac:spMkLst>
            <pc:docMk/>
            <pc:sldMk cId="2500433206" sldId="619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0T09:19:27.600" v="10" actId="20577"/>
          <ac:spMkLst>
            <pc:docMk/>
            <pc:sldMk cId="2500433206" sldId="619"/>
            <ac:spMk id="7" creationId="{8B414D04-AE6C-44D3-B269-B5248C735832}"/>
          </ac:spMkLst>
        </pc:spChg>
      </pc:sldChg>
      <pc:sldChg chg="del">
        <pc:chgData name="Mignolli, Valentina" userId="739e88f1-ce95-48b8-a5e2-7e4a8b71aa2c" providerId="ADAL" clId="{4A2EDA4C-E10E-4D38-B436-A00ED48D1AA0}" dt="2022-09-20T09:19:45.196" v="40" actId="47"/>
        <pc:sldMkLst>
          <pc:docMk/>
          <pc:sldMk cId="3601400705" sldId="624"/>
        </pc:sldMkLst>
      </pc:sldChg>
      <pc:sldChg chg="modSp mod">
        <pc:chgData name="Mignolli, Valentina" userId="739e88f1-ce95-48b8-a5e2-7e4a8b71aa2c" providerId="ADAL" clId="{4A2EDA4C-E10E-4D38-B436-A00ED48D1AA0}" dt="2022-09-26T14:47:23.409" v="300" actId="1076"/>
        <pc:sldMkLst>
          <pc:docMk/>
          <pc:sldMk cId="2698168154" sldId="635"/>
        </pc:sldMkLst>
        <pc:spChg chg="mod">
          <ac:chgData name="Mignolli, Valentina" userId="739e88f1-ce95-48b8-a5e2-7e4a8b71aa2c" providerId="ADAL" clId="{4A2EDA4C-E10E-4D38-B436-A00ED48D1AA0}" dt="2022-09-26T14:46:42.362" v="292" actId="255"/>
          <ac:spMkLst>
            <pc:docMk/>
            <pc:sldMk cId="2698168154" sldId="635"/>
            <ac:spMk id="5" creationId="{DCA14159-D9BF-AE3B-2071-E1D7319D80D3}"/>
          </ac:spMkLst>
        </pc:spChg>
        <pc:spChg chg="mod">
          <ac:chgData name="Mignolli, Valentina" userId="739e88f1-ce95-48b8-a5e2-7e4a8b71aa2c" providerId="ADAL" clId="{4A2EDA4C-E10E-4D38-B436-A00ED48D1AA0}" dt="2022-09-26T14:47:23.409" v="300" actId="1076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8:38.024" v="302" actId="207"/>
        <pc:sldMkLst>
          <pc:docMk/>
          <pc:sldMk cId="1861343880" sldId="641"/>
        </pc:sldMkLst>
        <pc:spChg chg="mod">
          <ac:chgData name="Mignolli, Valentina" userId="739e88f1-ce95-48b8-a5e2-7e4a8b71aa2c" providerId="ADAL" clId="{4A2EDA4C-E10E-4D38-B436-A00ED48D1AA0}" dt="2022-09-26T14:48:38.024" v="302" actId="20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6:02.998" v="290" actId="255"/>
        <pc:sldMkLst>
          <pc:docMk/>
          <pc:sldMk cId="1530350806" sldId="644"/>
        </pc:sldMkLst>
        <pc:spChg chg="mod">
          <ac:chgData name="Mignolli, Valentina" userId="739e88f1-ce95-48b8-a5e2-7e4a8b71aa2c" providerId="ADAL" clId="{4A2EDA4C-E10E-4D38-B436-A00ED48D1AA0}" dt="2022-09-26T14:46:02.998" v="290" actId="255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4A2EDA4C-E10E-4D38-B436-A00ED48D1AA0}" dt="2022-09-26T14:45:10.625" v="286" actId="207"/>
          <ac:spMkLst>
            <pc:docMk/>
            <pc:sldMk cId="1530350806" sldId="644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4A2EDA4C-E10E-4D38-B436-A00ED48D1AA0}" dt="2022-10-04T07:28:57.178" v="305" actId="478"/>
        <pc:sldMkLst>
          <pc:docMk/>
          <pc:sldMk cId="3992741731" sldId="645"/>
        </pc:sldMkLst>
        <pc:spChg chg="mod">
          <ac:chgData name="Mignolli, Valentina" userId="739e88f1-ce95-48b8-a5e2-7e4a8b71aa2c" providerId="ADAL" clId="{4A2EDA4C-E10E-4D38-B436-A00ED48D1AA0}" dt="2022-09-20T09:20:09.547" v="65" actId="14100"/>
          <ac:spMkLst>
            <pc:docMk/>
            <pc:sldMk cId="3992741731" sldId="645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0T09:20:00.443" v="52" actId="20577"/>
          <ac:spMkLst>
            <pc:docMk/>
            <pc:sldMk cId="3992741731" sldId="645"/>
            <ac:spMk id="7" creationId="{8B414D04-AE6C-44D3-B269-B5248C735832}"/>
          </ac:spMkLst>
        </pc:spChg>
        <pc:spChg chg="del">
          <ac:chgData name="Mignolli, Valentina" userId="739e88f1-ce95-48b8-a5e2-7e4a8b71aa2c" providerId="ADAL" clId="{4A2EDA4C-E10E-4D38-B436-A00ED48D1AA0}" dt="2022-10-04T07:28:57.178" v="305" actId="478"/>
          <ac:spMkLst>
            <pc:docMk/>
            <pc:sldMk cId="3992741731" sldId="645"/>
            <ac:spMk id="9" creationId="{53A19B58-3ED1-4875-8648-DDBBE0DECBE7}"/>
          </ac:spMkLst>
        </pc:spChg>
      </pc:sldChg>
      <pc:sldChg chg="del">
        <pc:chgData name="Mignolli, Valentina" userId="739e88f1-ce95-48b8-a5e2-7e4a8b71aa2c" providerId="ADAL" clId="{4A2EDA4C-E10E-4D38-B436-A00ED48D1AA0}" dt="2022-09-20T09:20:15.377" v="66" actId="47"/>
        <pc:sldMkLst>
          <pc:docMk/>
          <pc:sldMk cId="2506842473" sldId="646"/>
        </pc:sldMkLst>
      </pc:sldChg>
      <pc:sldChg chg="delSp modSp mod">
        <pc:chgData name="Mignolli, Valentina" userId="739e88f1-ce95-48b8-a5e2-7e4a8b71aa2c" providerId="ADAL" clId="{4A2EDA4C-E10E-4D38-B436-A00ED48D1AA0}" dt="2022-10-04T07:29:10.481" v="306" actId="478"/>
        <pc:sldMkLst>
          <pc:docMk/>
          <pc:sldMk cId="595133007" sldId="647"/>
        </pc:sldMkLst>
        <pc:spChg chg="mod">
          <ac:chgData name="Mignolli, Valentina" userId="739e88f1-ce95-48b8-a5e2-7e4a8b71aa2c" providerId="ADAL" clId="{4A2EDA4C-E10E-4D38-B436-A00ED48D1AA0}" dt="2022-09-26T14:47:00.031" v="299" actId="20577"/>
          <ac:spMkLst>
            <pc:docMk/>
            <pc:sldMk cId="595133007" sldId="647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6T14:45:54.735" v="289" actId="255"/>
          <ac:spMkLst>
            <pc:docMk/>
            <pc:sldMk cId="595133007" sldId="647"/>
            <ac:spMk id="7" creationId="{8B414D04-AE6C-44D3-B269-B5248C735832}"/>
          </ac:spMkLst>
        </pc:spChg>
        <pc:spChg chg="del">
          <ac:chgData name="Mignolli, Valentina" userId="739e88f1-ce95-48b8-a5e2-7e4a8b71aa2c" providerId="ADAL" clId="{4A2EDA4C-E10E-4D38-B436-A00ED48D1AA0}" dt="2022-10-04T07:29:10.481" v="306" actId="478"/>
          <ac:spMkLst>
            <pc:docMk/>
            <pc:sldMk cId="595133007" sldId="647"/>
            <ac:spMk id="9" creationId="{53A19B58-3ED1-4875-8648-DDBBE0DECBE7}"/>
          </ac:spMkLst>
        </pc:spChg>
      </pc:sldChg>
      <pc:sldChg chg="modSp del mod">
        <pc:chgData name="Mignolli, Valentina" userId="739e88f1-ce95-48b8-a5e2-7e4a8b71aa2c" providerId="ADAL" clId="{4A2EDA4C-E10E-4D38-B436-A00ED48D1AA0}" dt="2022-09-20T09:22:59.803" v="98" actId="47"/>
        <pc:sldMkLst>
          <pc:docMk/>
          <pc:sldMk cId="2001310069" sldId="648"/>
        </pc:sldMkLst>
        <pc:spChg chg="mod">
          <ac:chgData name="Mignolli, Valentina" userId="739e88f1-ce95-48b8-a5e2-7e4a8b71aa2c" providerId="ADAL" clId="{4A2EDA4C-E10E-4D38-B436-A00ED48D1AA0}" dt="2022-09-20T09:21:26.090" v="82" actId="255"/>
          <ac:spMkLst>
            <pc:docMk/>
            <pc:sldMk cId="2001310069" sldId="648"/>
            <ac:spMk id="7" creationId="{8B414D04-AE6C-44D3-B269-B5248C735832}"/>
          </ac:spMkLst>
        </pc:spChg>
      </pc:sldChg>
      <pc:sldChg chg="addSp delSp modSp mod modNotesTx">
        <pc:chgData name="Mignolli, Valentina" userId="739e88f1-ce95-48b8-a5e2-7e4a8b71aa2c" providerId="ADAL" clId="{4A2EDA4C-E10E-4D38-B436-A00ED48D1AA0}" dt="2022-10-04T07:33:07.675" v="342" actId="20577"/>
        <pc:sldMkLst>
          <pc:docMk/>
          <pc:sldMk cId="3071935929" sldId="649"/>
        </pc:sldMkLst>
        <pc:spChg chg="add del mod">
          <ac:chgData name="Mignolli, Valentina" userId="739e88f1-ce95-48b8-a5e2-7e4a8b71aa2c" providerId="ADAL" clId="{4A2EDA4C-E10E-4D38-B436-A00ED48D1AA0}" dt="2022-09-20T12:22:16.998" v="260" actId="478"/>
          <ac:spMkLst>
            <pc:docMk/>
            <pc:sldMk cId="3071935929" sldId="649"/>
            <ac:spMk id="6" creationId="{0C0F35E8-BD99-47DE-94C7-F4BFC8D555EC}"/>
          </ac:spMkLst>
        </pc:spChg>
        <pc:spChg chg="mod">
          <ac:chgData name="Mignolli, Valentina" userId="739e88f1-ce95-48b8-a5e2-7e4a8b71aa2c" providerId="ADAL" clId="{4A2EDA4C-E10E-4D38-B436-A00ED48D1AA0}" dt="2022-09-26T14:49:03.710" v="303" actId="207"/>
          <ac:spMkLst>
            <pc:docMk/>
            <pc:sldMk cId="3071935929" sldId="649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4A2EDA4C-E10E-4D38-B436-A00ED48D1AA0}" dt="2022-10-04T07:33:02.683" v="335" actId="20577"/>
        <pc:sldMkLst>
          <pc:docMk/>
          <pc:sldMk cId="3716421272" sldId="650"/>
        </pc:sldMkLst>
        <pc:spChg chg="mod">
          <ac:chgData name="Mignolli, Valentina" userId="739e88f1-ce95-48b8-a5e2-7e4a8b71aa2c" providerId="ADAL" clId="{4A2EDA4C-E10E-4D38-B436-A00ED48D1AA0}" dt="2022-09-26T14:49:12.399" v="304" actId="207"/>
          <ac:spMkLst>
            <pc:docMk/>
            <pc:sldMk cId="3716421272" sldId="650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7:59.160" v="301" actId="255"/>
        <pc:sldMkLst>
          <pc:docMk/>
          <pc:sldMk cId="703283085" sldId="651"/>
        </pc:sldMkLst>
        <pc:spChg chg="mod">
          <ac:chgData name="Mignolli, Valentina" userId="739e88f1-ce95-48b8-a5e2-7e4a8b71aa2c" providerId="ADAL" clId="{4A2EDA4C-E10E-4D38-B436-A00ED48D1AA0}" dt="2022-09-26T14:47:59.160" v="301" actId="255"/>
          <ac:spMkLst>
            <pc:docMk/>
            <pc:sldMk cId="703283085" sldId="651"/>
            <ac:spMk id="5" creationId="{DCA14159-D9BF-AE3B-2071-E1D7319D80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69EBC-BA0D-4B34-BFBB-42BBF6F412E8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F661-487A-47D2-AE56-2D4E32A0BB4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5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Le indicazioni dettagliate per trovare i dati e costruire i grafici si trovano nel documento «Spunti per la lettura dei dati INVALSI per Dirigenti e Docenti», parte </a:t>
            </a:r>
            <a:r>
              <a:rPr lang="it-IT" i="1" dirty="0"/>
              <a:t>B. Spunti per la restituzione dei dati INVALSI – </a:t>
            </a:r>
            <a:r>
              <a:rPr lang="it-IT" i="0" dirty="0"/>
              <a:t>Scuola Secondaria di primo grado e parte </a:t>
            </a:r>
            <a:r>
              <a:rPr lang="it-IT" i="1" dirty="0">
                <a:latin typeface="+mn-lt"/>
              </a:rPr>
              <a:t>C. </a:t>
            </a:r>
            <a:r>
              <a:rPr lang="it-IT" sz="1800" b="0" i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Esempi di grafici oltre a quelli proposti da INVALSI .</a:t>
            </a:r>
            <a:endParaRPr lang="it-IT" b="0" i="1" dirty="0">
              <a:latin typeface="+mn-lt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? </a:t>
            </a:r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v. dati in Rilevazioni nazionali - </a:t>
            </a:r>
            <a:r>
              <a:rPr lang="it-IT" i="1" dirty="0">
                <a:effectLst/>
              </a:rPr>
              <a:t>Distribuzione degli studenti nei livelli di apprendimento per genere e per quartili ESCS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it-IT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? </a:t>
            </a:r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v. dati in Rilevazioni nazionali - </a:t>
            </a:r>
            <a:r>
              <a:rPr lang="it-IT" i="1" dirty="0">
                <a:effectLst/>
              </a:rPr>
              <a:t>Distribuzione degli studenti nei livelli di apprendimento per genere e per quartili ESCS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890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552371" y="4783673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riscontra equità tra le classi? La variabilità di punteggio tra classi è inferiore alla variabilità a livello nazionale?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341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 (v. dati in Rilevazioni nazionali –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negli ultimi anni scolastici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Tavole 8A, 8B, 8C, 8D)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 (v. Rilevazioni nazionali –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negli ultimi anni scolastici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Tavole 8A, 8B, 8C, 8D)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583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Rilevazioni nazionali –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negli ultimi anni scolastici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Tavole 8A, 8B, 8C, 8D)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085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4" y="5201015"/>
            <a:ext cx="5961062" cy="4255376"/>
          </a:xfrm>
        </p:spPr>
        <p:txBody>
          <a:bodyPr/>
          <a:lstStyle/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pPr marL="0" lvl="0" indent="0" algn="just"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(livello 3)  di adeguatezza nei livelli di apprendimento? (v. Rilevazioni nazionali – Distribuzione degli studenti nei livelli di apprendimento,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1A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(livello 3) nei livelli di apprendimento? (v. Rilevazioni nazionali – Distribuzione degli studenti nei livelli di apprendimento,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1B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</a:rPr>
              <a:t>I dati riportati in questa tavola sintetizzano i risultati esplorati nelle due tavole precedenti e consentono di confrontare congiuntamente, unicamente a livello di scuola e non di singola classe, i livelli di competenza raggiunti in Italiano e Matematica. La situazione auspicabile sta nell’avere più studenti nei riquadri che incrociano i livelli 4 o 5 in entrambe le prove e meno in quelli che incrociano i livelli 1 o 2 </a:t>
            </a:r>
            <a:r>
              <a:rPr lang="it-IT">
                <a:effectLst/>
                <a:latin typeface="Arial" panose="020B0604020202020204" pitchFamily="34" charset="0"/>
              </a:rPr>
              <a:t>in entrambe le prove.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allievi sono compresi nei riquadri che incrociano i livelli 1 o 2 della tabella sia in Italiano che in Matematica? 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al di sotto del livello 3 sia in Italiano che in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A2)?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10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v. dati in Rilevazioni nazionali - </a:t>
            </a:r>
            <a:r>
              <a:rPr lang="it-IT" i="1" dirty="0">
                <a:effectLst/>
              </a:rPr>
              <a:t>Distribuzione degli studenti nei livelli di apprendimento per genere e per quartili ESCS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2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7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9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9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6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9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14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9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98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7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2023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Scuola secondaria di primo grado</a:t>
            </a:r>
          </a:p>
          <a:p>
            <a:r>
              <a:rPr lang="it-IT" dirty="0"/>
              <a:t>Nome Istituzione scolastica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71293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Distribuzione degli studenti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2" y="599272"/>
            <a:ext cx="995891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Inglese Reading/Listening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2" y="3040046"/>
            <a:ext cx="688043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  <a:r>
              <a:rPr lang="it-IT" sz="1800" dirty="0"/>
              <a:t>(</a:t>
            </a:r>
            <a:r>
              <a:rPr lang="it-IT" dirty="0"/>
              <a:t>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Distribuzione degli studenti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13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Italiano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79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Matematica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4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generali–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generali</a:t>
            </a:r>
          </a:p>
          <a:p>
            <a:r>
              <a:rPr lang="it-IT" dirty="0"/>
              <a:t>- </a:t>
            </a:r>
            <a:r>
              <a:rPr lang="it-IT" i="1" dirty="0"/>
              <a:t>Incidenza della variabilità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3283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1/3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79042"/>
            <a:ext cx="6883703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scolastici;</a:t>
            </a:r>
            <a:endParaRPr lang="it-IT" dirty="0"/>
          </a:p>
          <a:p>
            <a:r>
              <a:rPr lang="it-IT" dirty="0"/>
              <a:t>pag. 13, figura 2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delle singole prove negli anni 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2/3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688370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</a:t>
            </a:r>
            <a:r>
              <a:rPr lang="it-IT" dirty="0"/>
              <a:t>;</a:t>
            </a:r>
          </a:p>
          <a:p>
            <a:r>
              <a:rPr lang="it-IT" dirty="0"/>
              <a:t>pag. 15, figura 5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negli anni degli studenti nei livelli di competenza, per ogni singola prova</a:t>
            </a:r>
            <a:endParaRPr lang="it-IT" sz="1800" b="0" i="1" dirty="0">
              <a:solidFill>
                <a:srgbClr val="445468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935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3/3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6851046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</a:t>
            </a:r>
            <a:r>
              <a:rPr lang="it-IT" dirty="0"/>
              <a:t>;</a:t>
            </a:r>
          </a:p>
          <a:p>
            <a:r>
              <a:rPr lang="it-IT" dirty="0"/>
              <a:t>pag. 15, figura 6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negli anni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della distribuzione degli studenti nei livelli di competenza,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per ogni singola prova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421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– Inglese Reading e Listening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7C Inglese Reading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7D Inglese Listening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110337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terze – Incrocio Italiano/Matematica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b="0" dirty="0">
                <a:effectLst/>
                <a:latin typeface="Calibri" panose="020F0502020204030204" pitchFamily="34" charset="0"/>
              </a:rPr>
              <a:t>Distribuzione degli studenti nei livelli di apprendimento: incrocio tra materie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Tavola 2A Italiano/Matematica)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3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Inglese Reading e Listening – Classi terze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443348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Inglese Reading e Listening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74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98725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8,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1755</Words>
  <Application>Microsoft Office PowerPoint</Application>
  <PresentationFormat>Widescreen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RAPPORTO PROVE INVALSI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Mignolli, Valentina</dc:creator>
  <cp:lastModifiedBy>Mignolli, Valentina</cp:lastModifiedBy>
  <cp:revision>12</cp:revision>
  <cp:lastPrinted>2022-09-19T14:07:26Z</cp:lastPrinted>
  <dcterms:created xsi:type="dcterms:W3CDTF">2022-09-19T09:56:23Z</dcterms:created>
  <dcterms:modified xsi:type="dcterms:W3CDTF">2023-09-26T14:09:32Z</dcterms:modified>
</cp:coreProperties>
</file>