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7" r:id="rId2"/>
    <p:sldId id="608" r:id="rId3"/>
    <p:sldId id="612" r:id="rId4"/>
    <p:sldId id="619" r:id="rId5"/>
    <p:sldId id="632" r:id="rId6"/>
    <p:sldId id="633" r:id="rId7"/>
    <p:sldId id="645" r:id="rId8"/>
    <p:sldId id="644" r:id="rId9"/>
    <p:sldId id="635" r:id="rId10"/>
    <p:sldId id="647" r:id="rId11"/>
    <p:sldId id="642" r:id="rId12"/>
    <p:sldId id="643" r:id="rId13"/>
    <p:sldId id="651" r:id="rId14"/>
    <p:sldId id="641" r:id="rId15"/>
    <p:sldId id="649" r:id="rId16"/>
    <p:sldId id="650" r:id="rId17"/>
    <p:sldId id="603" r:id="rId18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8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72716" autoAdjust="0"/>
  </p:normalViewPr>
  <p:slideViewPr>
    <p:cSldViewPr snapToGrid="0">
      <p:cViewPr varScale="1">
        <p:scale>
          <a:sx n="80" d="100"/>
          <a:sy n="80" d="100"/>
        </p:scale>
        <p:origin x="108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36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o, Franco" userId="39fda6d1-64ba-467b-aa89-3aef59b608c7" providerId="ADAL" clId="{D6EAC4F4-7A64-4571-8CDB-66DF416290BA}"/>
    <pc:docChg chg="undo custSel modSld">
      <pc:chgData name="Russo, Franco" userId="39fda6d1-64ba-467b-aa89-3aef59b608c7" providerId="ADAL" clId="{D6EAC4F4-7A64-4571-8CDB-66DF416290BA}" dt="2022-09-27T13:06:17.872" v="191" actId="6549"/>
      <pc:docMkLst>
        <pc:docMk/>
      </pc:docMkLst>
      <pc:sldChg chg="delSp mod">
        <pc:chgData name="Russo, Franco" userId="39fda6d1-64ba-467b-aa89-3aef59b608c7" providerId="ADAL" clId="{D6EAC4F4-7A64-4571-8CDB-66DF416290BA}" dt="2022-09-27T13:05:41.575" v="185" actId="478"/>
        <pc:sldMkLst>
          <pc:docMk/>
          <pc:sldMk cId="2327792765" sldId="257"/>
        </pc:sldMkLst>
        <pc:spChg chg="del">
          <ac:chgData name="Russo, Franco" userId="39fda6d1-64ba-467b-aa89-3aef59b608c7" providerId="ADAL" clId="{D6EAC4F4-7A64-4571-8CDB-66DF416290BA}" dt="2022-09-27T13:05:41.575" v="185" actId="478"/>
          <ac:spMkLst>
            <pc:docMk/>
            <pc:sldMk cId="2327792765" sldId="257"/>
            <ac:spMk id="9" creationId="{43EDAD13-B25F-4754-B0A3-BF2789D68DFF}"/>
          </ac:spMkLst>
        </pc:spChg>
      </pc:sldChg>
      <pc:sldChg chg="delSp mod modNotes">
        <pc:chgData name="Russo, Franco" userId="39fda6d1-64ba-467b-aa89-3aef59b608c7" providerId="ADAL" clId="{D6EAC4F4-7A64-4571-8CDB-66DF416290BA}" dt="2022-09-27T13:06:17.872" v="191" actId="6549"/>
        <pc:sldMkLst>
          <pc:docMk/>
          <pc:sldMk cId="3070287308" sldId="608"/>
        </pc:sldMkLst>
        <pc:spChg chg="del">
          <ac:chgData name="Russo, Franco" userId="39fda6d1-64ba-467b-aa89-3aef59b608c7" providerId="ADAL" clId="{D6EAC4F4-7A64-4571-8CDB-66DF416290BA}" dt="2022-09-27T13:05:44.237" v="186" actId="478"/>
          <ac:spMkLst>
            <pc:docMk/>
            <pc:sldMk cId="3070287308" sldId="608"/>
            <ac:spMk id="9" creationId="{53A19B58-3ED1-4875-8648-DDBBE0DECBE7}"/>
          </ac:spMkLst>
        </pc:spChg>
      </pc:sldChg>
      <pc:sldChg chg="delSp mod modNotes">
        <pc:chgData name="Russo, Franco" userId="39fda6d1-64ba-467b-aa89-3aef59b608c7" providerId="ADAL" clId="{D6EAC4F4-7A64-4571-8CDB-66DF416290BA}" dt="2022-09-27T13:05:46.085" v="187" actId="478"/>
        <pc:sldMkLst>
          <pc:docMk/>
          <pc:sldMk cId="3748727120" sldId="612"/>
        </pc:sldMkLst>
        <pc:spChg chg="del">
          <ac:chgData name="Russo, Franco" userId="39fda6d1-64ba-467b-aa89-3aef59b608c7" providerId="ADAL" clId="{D6EAC4F4-7A64-4571-8CDB-66DF416290BA}" dt="2022-09-27T13:05:46.085" v="187" actId="478"/>
          <ac:spMkLst>
            <pc:docMk/>
            <pc:sldMk cId="3748727120" sldId="612"/>
            <ac:spMk id="9" creationId="{53A19B58-3ED1-4875-8648-DDBBE0DECBE7}"/>
          </ac:spMkLst>
        </pc:spChg>
      </pc:sldChg>
      <pc:sldChg chg="delSp modSp mod modNotes">
        <pc:chgData name="Russo, Franco" userId="39fda6d1-64ba-467b-aa89-3aef59b608c7" providerId="ADAL" clId="{D6EAC4F4-7A64-4571-8CDB-66DF416290BA}" dt="2022-09-27T13:05:51.173" v="189" actId="478"/>
        <pc:sldMkLst>
          <pc:docMk/>
          <pc:sldMk cId="2500433206" sldId="619"/>
        </pc:sldMkLst>
        <pc:spChg chg="del mod">
          <ac:chgData name="Russo, Franco" userId="39fda6d1-64ba-467b-aa89-3aef59b608c7" providerId="ADAL" clId="{D6EAC4F4-7A64-4571-8CDB-66DF416290BA}" dt="2022-09-27T13:05:51.173" v="189" actId="478"/>
          <ac:spMkLst>
            <pc:docMk/>
            <pc:sldMk cId="2500433206" sldId="619"/>
            <ac:spMk id="9" creationId="{53A19B58-3ED1-4875-8648-DDBBE0DECBE7}"/>
          </ac:spMkLst>
        </pc:spChg>
      </pc:sldChg>
      <pc:sldChg chg="modNotes">
        <pc:chgData name="Russo, Franco" userId="39fda6d1-64ba-467b-aa89-3aef59b608c7" providerId="ADAL" clId="{D6EAC4F4-7A64-4571-8CDB-66DF416290BA}" dt="2022-09-26T14:03:20.360" v="145" actId="6549"/>
        <pc:sldMkLst>
          <pc:docMk/>
          <pc:sldMk cId="3345140042" sldId="632"/>
        </pc:sldMkLst>
      </pc:sldChg>
      <pc:sldChg chg="modNotes">
        <pc:chgData name="Russo, Franco" userId="39fda6d1-64ba-467b-aa89-3aef59b608c7" providerId="ADAL" clId="{D6EAC4F4-7A64-4571-8CDB-66DF416290BA}" dt="2022-09-26T13:30:42.941" v="104" actId="6549"/>
        <pc:sldMkLst>
          <pc:docMk/>
          <pc:sldMk cId="3111033447" sldId="633"/>
        </pc:sldMkLst>
      </pc:sldChg>
      <pc:sldChg chg="modNotes">
        <pc:chgData name="Russo, Franco" userId="39fda6d1-64ba-467b-aa89-3aef59b608c7" providerId="ADAL" clId="{D6EAC4F4-7A64-4571-8CDB-66DF416290BA}" dt="2022-09-26T14:16:02.436" v="160" actId="20577"/>
        <pc:sldMkLst>
          <pc:docMk/>
          <pc:sldMk cId="2698168154" sldId="635"/>
        </pc:sldMkLst>
      </pc:sldChg>
      <pc:sldChg chg="modNotes">
        <pc:chgData name="Russo, Franco" userId="39fda6d1-64ba-467b-aa89-3aef59b608c7" providerId="ADAL" clId="{D6EAC4F4-7A64-4571-8CDB-66DF416290BA}" dt="2022-09-26T13:35:50.868" v="131" actId="20577"/>
        <pc:sldMkLst>
          <pc:docMk/>
          <pc:sldMk cId="1861343880" sldId="641"/>
        </pc:sldMkLst>
      </pc:sldChg>
      <pc:sldChg chg="modNotes">
        <pc:chgData name="Russo, Franco" userId="39fda6d1-64ba-467b-aa89-3aef59b608c7" providerId="ADAL" clId="{D6EAC4F4-7A64-4571-8CDB-66DF416290BA}" dt="2022-09-26T13:32:22.106" v="116" actId="14100"/>
        <pc:sldMkLst>
          <pc:docMk/>
          <pc:sldMk cId="2937975648" sldId="642"/>
        </pc:sldMkLst>
      </pc:sldChg>
      <pc:sldChg chg="modNotes">
        <pc:chgData name="Russo, Franco" userId="39fda6d1-64ba-467b-aa89-3aef59b608c7" providerId="ADAL" clId="{D6EAC4F4-7A64-4571-8CDB-66DF416290BA}" dt="2022-09-26T13:32:43.298" v="121" actId="12"/>
        <pc:sldMkLst>
          <pc:docMk/>
          <pc:sldMk cId="231442892" sldId="643"/>
        </pc:sldMkLst>
      </pc:sldChg>
      <pc:sldChg chg="modNotes">
        <pc:chgData name="Russo, Franco" userId="39fda6d1-64ba-467b-aa89-3aef59b608c7" providerId="ADAL" clId="{D6EAC4F4-7A64-4571-8CDB-66DF416290BA}" dt="2022-09-26T14:16:23.968" v="184" actId="20577"/>
        <pc:sldMkLst>
          <pc:docMk/>
          <pc:sldMk cId="1530350806" sldId="644"/>
        </pc:sldMkLst>
      </pc:sldChg>
      <pc:sldChg chg="modNotes">
        <pc:chgData name="Russo, Franco" userId="39fda6d1-64ba-467b-aa89-3aef59b608c7" providerId="ADAL" clId="{D6EAC4F4-7A64-4571-8CDB-66DF416290BA}" dt="2022-09-26T14:10:32.697" v="148" actId="6549"/>
        <pc:sldMkLst>
          <pc:docMk/>
          <pc:sldMk cId="3992741731" sldId="645"/>
        </pc:sldMkLst>
      </pc:sldChg>
      <pc:sldChg chg="modNotes">
        <pc:chgData name="Russo, Franco" userId="39fda6d1-64ba-467b-aa89-3aef59b608c7" providerId="ADAL" clId="{D6EAC4F4-7A64-4571-8CDB-66DF416290BA}" dt="2022-09-26T14:16:09.565" v="172" actId="20577"/>
        <pc:sldMkLst>
          <pc:docMk/>
          <pc:sldMk cId="595133007" sldId="647"/>
        </pc:sldMkLst>
      </pc:sldChg>
      <pc:sldChg chg="modNotes">
        <pc:chgData name="Russo, Franco" userId="39fda6d1-64ba-467b-aa89-3aef59b608c7" providerId="ADAL" clId="{D6EAC4F4-7A64-4571-8CDB-66DF416290BA}" dt="2022-09-26T13:37:22.254" v="144" actId="20577"/>
        <pc:sldMkLst>
          <pc:docMk/>
          <pc:sldMk cId="3071935929" sldId="649"/>
        </pc:sldMkLst>
      </pc:sldChg>
      <pc:sldChg chg="modNotes">
        <pc:chgData name="Russo, Franco" userId="39fda6d1-64ba-467b-aa89-3aef59b608c7" providerId="ADAL" clId="{D6EAC4F4-7A64-4571-8CDB-66DF416290BA}" dt="2022-09-26T13:37:16.006" v="140" actId="6549"/>
        <pc:sldMkLst>
          <pc:docMk/>
          <pc:sldMk cId="3716421272" sldId="650"/>
        </pc:sldMkLst>
      </pc:sldChg>
      <pc:sldChg chg="modNotes">
        <pc:chgData name="Russo, Franco" userId="39fda6d1-64ba-467b-aa89-3aef59b608c7" providerId="ADAL" clId="{D6EAC4F4-7A64-4571-8CDB-66DF416290BA}" dt="2022-09-26T13:34:26.517" v="123" actId="12"/>
        <pc:sldMkLst>
          <pc:docMk/>
          <pc:sldMk cId="703283085" sldId="651"/>
        </pc:sldMkLst>
      </pc:sldChg>
    </pc:docChg>
  </pc:docChgLst>
  <pc:docChgLst>
    <pc:chgData name="Mignolli, Valentina" userId="739e88f1-ce95-48b8-a5e2-7e4a8b71aa2c" providerId="ADAL" clId="{4A2EDA4C-E10E-4D38-B436-A00ED48D1AA0}"/>
    <pc:docChg chg="undo custSel delSld modSld">
      <pc:chgData name="Mignolli, Valentina" userId="739e88f1-ce95-48b8-a5e2-7e4a8b71aa2c" providerId="ADAL" clId="{4A2EDA4C-E10E-4D38-B436-A00ED48D1AA0}" dt="2022-10-04T07:33:07.675" v="342" actId="20577"/>
      <pc:docMkLst>
        <pc:docMk/>
      </pc:docMkLst>
      <pc:sldChg chg="modSp mod">
        <pc:chgData name="Mignolli, Valentina" userId="739e88f1-ce95-48b8-a5e2-7e4a8b71aa2c" providerId="ADAL" clId="{4A2EDA4C-E10E-4D38-B436-A00ED48D1AA0}" dt="2022-09-20T09:19:42.430" v="39" actId="20577"/>
        <pc:sldMkLst>
          <pc:docMk/>
          <pc:sldMk cId="2500433206" sldId="619"/>
        </pc:sldMkLst>
        <pc:spChg chg="mod">
          <ac:chgData name="Mignolli, Valentina" userId="739e88f1-ce95-48b8-a5e2-7e4a8b71aa2c" providerId="ADAL" clId="{4A2EDA4C-E10E-4D38-B436-A00ED48D1AA0}" dt="2022-09-20T09:19:42.430" v="39" actId="20577"/>
          <ac:spMkLst>
            <pc:docMk/>
            <pc:sldMk cId="2500433206" sldId="619"/>
            <ac:spMk id="5" creationId="{87BA0B9B-2678-AB2F-CEAF-E40F8AB114D8}"/>
          </ac:spMkLst>
        </pc:spChg>
        <pc:spChg chg="mod">
          <ac:chgData name="Mignolli, Valentina" userId="739e88f1-ce95-48b8-a5e2-7e4a8b71aa2c" providerId="ADAL" clId="{4A2EDA4C-E10E-4D38-B436-A00ED48D1AA0}" dt="2022-09-20T09:19:27.600" v="10" actId="20577"/>
          <ac:spMkLst>
            <pc:docMk/>
            <pc:sldMk cId="2500433206" sldId="619"/>
            <ac:spMk id="7" creationId="{8B414D04-AE6C-44D3-B269-B5248C735832}"/>
          </ac:spMkLst>
        </pc:spChg>
      </pc:sldChg>
      <pc:sldChg chg="del">
        <pc:chgData name="Mignolli, Valentina" userId="739e88f1-ce95-48b8-a5e2-7e4a8b71aa2c" providerId="ADAL" clId="{4A2EDA4C-E10E-4D38-B436-A00ED48D1AA0}" dt="2022-09-20T09:19:45.196" v="40" actId="47"/>
        <pc:sldMkLst>
          <pc:docMk/>
          <pc:sldMk cId="3601400705" sldId="624"/>
        </pc:sldMkLst>
      </pc:sldChg>
      <pc:sldChg chg="modSp mod">
        <pc:chgData name="Mignolli, Valentina" userId="739e88f1-ce95-48b8-a5e2-7e4a8b71aa2c" providerId="ADAL" clId="{4A2EDA4C-E10E-4D38-B436-A00ED48D1AA0}" dt="2022-09-26T14:47:23.409" v="300" actId="1076"/>
        <pc:sldMkLst>
          <pc:docMk/>
          <pc:sldMk cId="2698168154" sldId="635"/>
        </pc:sldMkLst>
        <pc:spChg chg="mod">
          <ac:chgData name="Mignolli, Valentina" userId="739e88f1-ce95-48b8-a5e2-7e4a8b71aa2c" providerId="ADAL" clId="{4A2EDA4C-E10E-4D38-B436-A00ED48D1AA0}" dt="2022-09-26T14:46:42.362" v="292" actId="255"/>
          <ac:spMkLst>
            <pc:docMk/>
            <pc:sldMk cId="2698168154" sldId="635"/>
            <ac:spMk id="5" creationId="{DCA14159-D9BF-AE3B-2071-E1D7319D80D3}"/>
          </ac:spMkLst>
        </pc:spChg>
        <pc:spChg chg="mod">
          <ac:chgData name="Mignolli, Valentina" userId="739e88f1-ce95-48b8-a5e2-7e4a8b71aa2c" providerId="ADAL" clId="{4A2EDA4C-E10E-4D38-B436-A00ED48D1AA0}" dt="2022-09-26T14:47:23.409" v="300" actId="1076"/>
          <ac:spMkLst>
            <pc:docMk/>
            <pc:sldMk cId="2698168154" sldId="635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4A2EDA4C-E10E-4D38-B436-A00ED48D1AA0}" dt="2022-09-26T14:48:38.024" v="302" actId="207"/>
        <pc:sldMkLst>
          <pc:docMk/>
          <pc:sldMk cId="1861343880" sldId="641"/>
        </pc:sldMkLst>
        <pc:spChg chg="mod">
          <ac:chgData name="Mignolli, Valentina" userId="739e88f1-ce95-48b8-a5e2-7e4a8b71aa2c" providerId="ADAL" clId="{4A2EDA4C-E10E-4D38-B436-A00ED48D1AA0}" dt="2022-09-26T14:48:38.024" v="302" actId="207"/>
          <ac:spMkLst>
            <pc:docMk/>
            <pc:sldMk cId="1861343880" sldId="641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4A2EDA4C-E10E-4D38-B436-A00ED48D1AA0}" dt="2022-09-26T14:46:02.998" v="290" actId="255"/>
        <pc:sldMkLst>
          <pc:docMk/>
          <pc:sldMk cId="1530350806" sldId="644"/>
        </pc:sldMkLst>
        <pc:spChg chg="mod">
          <ac:chgData name="Mignolli, Valentina" userId="739e88f1-ce95-48b8-a5e2-7e4a8b71aa2c" providerId="ADAL" clId="{4A2EDA4C-E10E-4D38-B436-A00ED48D1AA0}" dt="2022-09-26T14:46:02.998" v="290" actId="255"/>
          <ac:spMkLst>
            <pc:docMk/>
            <pc:sldMk cId="1530350806" sldId="644"/>
            <ac:spMk id="5" creationId="{DCA14159-D9BF-AE3B-2071-E1D7319D80D3}"/>
          </ac:spMkLst>
        </pc:spChg>
        <pc:spChg chg="mod">
          <ac:chgData name="Mignolli, Valentina" userId="739e88f1-ce95-48b8-a5e2-7e4a8b71aa2c" providerId="ADAL" clId="{4A2EDA4C-E10E-4D38-B436-A00ED48D1AA0}" dt="2022-09-26T14:45:10.625" v="286" actId="207"/>
          <ac:spMkLst>
            <pc:docMk/>
            <pc:sldMk cId="1530350806" sldId="644"/>
            <ac:spMk id="7" creationId="{8EA6F44F-DBC3-8C6F-C6AB-F5C6D434E940}"/>
          </ac:spMkLst>
        </pc:spChg>
      </pc:sldChg>
      <pc:sldChg chg="delSp modSp mod">
        <pc:chgData name="Mignolli, Valentina" userId="739e88f1-ce95-48b8-a5e2-7e4a8b71aa2c" providerId="ADAL" clId="{4A2EDA4C-E10E-4D38-B436-A00ED48D1AA0}" dt="2022-10-04T07:28:57.178" v="305" actId="478"/>
        <pc:sldMkLst>
          <pc:docMk/>
          <pc:sldMk cId="3992741731" sldId="645"/>
        </pc:sldMkLst>
        <pc:spChg chg="mod">
          <ac:chgData name="Mignolli, Valentina" userId="739e88f1-ce95-48b8-a5e2-7e4a8b71aa2c" providerId="ADAL" clId="{4A2EDA4C-E10E-4D38-B436-A00ED48D1AA0}" dt="2022-09-20T09:20:09.547" v="65" actId="14100"/>
          <ac:spMkLst>
            <pc:docMk/>
            <pc:sldMk cId="3992741731" sldId="645"/>
            <ac:spMk id="5" creationId="{87BA0B9B-2678-AB2F-CEAF-E40F8AB114D8}"/>
          </ac:spMkLst>
        </pc:spChg>
        <pc:spChg chg="mod">
          <ac:chgData name="Mignolli, Valentina" userId="739e88f1-ce95-48b8-a5e2-7e4a8b71aa2c" providerId="ADAL" clId="{4A2EDA4C-E10E-4D38-B436-A00ED48D1AA0}" dt="2022-09-20T09:20:00.443" v="52" actId="20577"/>
          <ac:spMkLst>
            <pc:docMk/>
            <pc:sldMk cId="3992741731" sldId="645"/>
            <ac:spMk id="7" creationId="{8B414D04-AE6C-44D3-B269-B5248C735832}"/>
          </ac:spMkLst>
        </pc:spChg>
        <pc:spChg chg="del">
          <ac:chgData name="Mignolli, Valentina" userId="739e88f1-ce95-48b8-a5e2-7e4a8b71aa2c" providerId="ADAL" clId="{4A2EDA4C-E10E-4D38-B436-A00ED48D1AA0}" dt="2022-10-04T07:28:57.178" v="305" actId="478"/>
          <ac:spMkLst>
            <pc:docMk/>
            <pc:sldMk cId="3992741731" sldId="645"/>
            <ac:spMk id="9" creationId="{53A19B58-3ED1-4875-8648-DDBBE0DECBE7}"/>
          </ac:spMkLst>
        </pc:spChg>
      </pc:sldChg>
      <pc:sldChg chg="del">
        <pc:chgData name="Mignolli, Valentina" userId="739e88f1-ce95-48b8-a5e2-7e4a8b71aa2c" providerId="ADAL" clId="{4A2EDA4C-E10E-4D38-B436-A00ED48D1AA0}" dt="2022-09-20T09:20:15.377" v="66" actId="47"/>
        <pc:sldMkLst>
          <pc:docMk/>
          <pc:sldMk cId="2506842473" sldId="646"/>
        </pc:sldMkLst>
      </pc:sldChg>
      <pc:sldChg chg="delSp modSp mod">
        <pc:chgData name="Mignolli, Valentina" userId="739e88f1-ce95-48b8-a5e2-7e4a8b71aa2c" providerId="ADAL" clId="{4A2EDA4C-E10E-4D38-B436-A00ED48D1AA0}" dt="2022-10-04T07:29:10.481" v="306" actId="478"/>
        <pc:sldMkLst>
          <pc:docMk/>
          <pc:sldMk cId="595133007" sldId="647"/>
        </pc:sldMkLst>
        <pc:spChg chg="mod">
          <ac:chgData name="Mignolli, Valentina" userId="739e88f1-ce95-48b8-a5e2-7e4a8b71aa2c" providerId="ADAL" clId="{4A2EDA4C-E10E-4D38-B436-A00ED48D1AA0}" dt="2022-09-26T14:47:00.031" v="299" actId="20577"/>
          <ac:spMkLst>
            <pc:docMk/>
            <pc:sldMk cId="595133007" sldId="647"/>
            <ac:spMk id="5" creationId="{87BA0B9B-2678-AB2F-CEAF-E40F8AB114D8}"/>
          </ac:spMkLst>
        </pc:spChg>
        <pc:spChg chg="mod">
          <ac:chgData name="Mignolli, Valentina" userId="739e88f1-ce95-48b8-a5e2-7e4a8b71aa2c" providerId="ADAL" clId="{4A2EDA4C-E10E-4D38-B436-A00ED48D1AA0}" dt="2022-09-26T14:45:54.735" v="289" actId="255"/>
          <ac:spMkLst>
            <pc:docMk/>
            <pc:sldMk cId="595133007" sldId="647"/>
            <ac:spMk id="7" creationId="{8B414D04-AE6C-44D3-B269-B5248C735832}"/>
          </ac:spMkLst>
        </pc:spChg>
        <pc:spChg chg="del">
          <ac:chgData name="Mignolli, Valentina" userId="739e88f1-ce95-48b8-a5e2-7e4a8b71aa2c" providerId="ADAL" clId="{4A2EDA4C-E10E-4D38-B436-A00ED48D1AA0}" dt="2022-10-04T07:29:10.481" v="306" actId="478"/>
          <ac:spMkLst>
            <pc:docMk/>
            <pc:sldMk cId="595133007" sldId="647"/>
            <ac:spMk id="9" creationId="{53A19B58-3ED1-4875-8648-DDBBE0DECBE7}"/>
          </ac:spMkLst>
        </pc:spChg>
      </pc:sldChg>
      <pc:sldChg chg="modSp del mod">
        <pc:chgData name="Mignolli, Valentina" userId="739e88f1-ce95-48b8-a5e2-7e4a8b71aa2c" providerId="ADAL" clId="{4A2EDA4C-E10E-4D38-B436-A00ED48D1AA0}" dt="2022-09-20T09:22:59.803" v="98" actId="47"/>
        <pc:sldMkLst>
          <pc:docMk/>
          <pc:sldMk cId="2001310069" sldId="648"/>
        </pc:sldMkLst>
        <pc:spChg chg="mod">
          <ac:chgData name="Mignolli, Valentina" userId="739e88f1-ce95-48b8-a5e2-7e4a8b71aa2c" providerId="ADAL" clId="{4A2EDA4C-E10E-4D38-B436-A00ED48D1AA0}" dt="2022-09-20T09:21:26.090" v="82" actId="255"/>
          <ac:spMkLst>
            <pc:docMk/>
            <pc:sldMk cId="2001310069" sldId="648"/>
            <ac:spMk id="7" creationId="{8B414D04-AE6C-44D3-B269-B5248C735832}"/>
          </ac:spMkLst>
        </pc:spChg>
      </pc:sldChg>
      <pc:sldChg chg="addSp delSp modSp mod modNotesTx">
        <pc:chgData name="Mignolli, Valentina" userId="739e88f1-ce95-48b8-a5e2-7e4a8b71aa2c" providerId="ADAL" clId="{4A2EDA4C-E10E-4D38-B436-A00ED48D1AA0}" dt="2022-10-04T07:33:07.675" v="342" actId="20577"/>
        <pc:sldMkLst>
          <pc:docMk/>
          <pc:sldMk cId="3071935929" sldId="649"/>
        </pc:sldMkLst>
        <pc:spChg chg="add del mod">
          <ac:chgData name="Mignolli, Valentina" userId="739e88f1-ce95-48b8-a5e2-7e4a8b71aa2c" providerId="ADAL" clId="{4A2EDA4C-E10E-4D38-B436-A00ED48D1AA0}" dt="2022-09-20T12:22:16.998" v="260" actId="478"/>
          <ac:spMkLst>
            <pc:docMk/>
            <pc:sldMk cId="3071935929" sldId="649"/>
            <ac:spMk id="6" creationId="{0C0F35E8-BD99-47DE-94C7-F4BFC8D555EC}"/>
          </ac:spMkLst>
        </pc:spChg>
        <pc:spChg chg="mod">
          <ac:chgData name="Mignolli, Valentina" userId="739e88f1-ce95-48b8-a5e2-7e4a8b71aa2c" providerId="ADAL" clId="{4A2EDA4C-E10E-4D38-B436-A00ED48D1AA0}" dt="2022-09-26T14:49:03.710" v="303" actId="207"/>
          <ac:spMkLst>
            <pc:docMk/>
            <pc:sldMk cId="3071935929" sldId="649"/>
            <ac:spMk id="7" creationId="{8EA6F44F-DBC3-8C6F-C6AB-F5C6D434E940}"/>
          </ac:spMkLst>
        </pc:spChg>
      </pc:sldChg>
      <pc:sldChg chg="modSp mod modNotesTx">
        <pc:chgData name="Mignolli, Valentina" userId="739e88f1-ce95-48b8-a5e2-7e4a8b71aa2c" providerId="ADAL" clId="{4A2EDA4C-E10E-4D38-B436-A00ED48D1AA0}" dt="2022-10-04T07:33:02.683" v="335" actId="20577"/>
        <pc:sldMkLst>
          <pc:docMk/>
          <pc:sldMk cId="3716421272" sldId="650"/>
        </pc:sldMkLst>
        <pc:spChg chg="mod">
          <ac:chgData name="Mignolli, Valentina" userId="739e88f1-ce95-48b8-a5e2-7e4a8b71aa2c" providerId="ADAL" clId="{4A2EDA4C-E10E-4D38-B436-A00ED48D1AA0}" dt="2022-09-26T14:49:12.399" v="304" actId="207"/>
          <ac:spMkLst>
            <pc:docMk/>
            <pc:sldMk cId="3716421272" sldId="650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4A2EDA4C-E10E-4D38-B436-A00ED48D1AA0}" dt="2022-09-26T14:47:59.160" v="301" actId="255"/>
        <pc:sldMkLst>
          <pc:docMk/>
          <pc:sldMk cId="703283085" sldId="651"/>
        </pc:sldMkLst>
        <pc:spChg chg="mod">
          <ac:chgData name="Mignolli, Valentina" userId="739e88f1-ce95-48b8-a5e2-7e4a8b71aa2c" providerId="ADAL" clId="{4A2EDA4C-E10E-4D38-B436-A00ED48D1AA0}" dt="2022-09-26T14:47:59.160" v="301" actId="255"/>
          <ac:spMkLst>
            <pc:docMk/>
            <pc:sldMk cId="703283085" sldId="651"/>
            <ac:spMk id="5" creationId="{DCA14159-D9BF-AE3B-2071-E1D7319D80D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69EBC-BA0D-4B34-BFBB-42BBF6F412E8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3F661-487A-47D2-AE56-2D4E32A0BB4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456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4358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ESCS, origine?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0890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l’effetto scuola rispetto alla provincia di Bolzano, al Nord Est e all’Italia?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8672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552371" y="4783673"/>
            <a:ext cx="5704046" cy="3914239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l’effetto scuola rispetto alla provincia di Bolzano, al Nord Est e all’Italia?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5430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riscontra equità tra le classi? La variabilità di punteggio tra classi è inferiore alla variabilità a livello nazionale?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4341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l’andamento dei risultati negli ultimi quattro anni delle varie prove? Si intravede una tendenza?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5231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l’andamento dei risultati negli ultimi quattro anni delle varie prove? Si intravede una tendenza?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65832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l’andamento dei risultati negli ultimi quattro anni delle varie prove? Si intravede una tendenza?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70859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3948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4" y="5201015"/>
            <a:ext cx="5961062" cy="4255376"/>
          </a:xfrm>
        </p:spPr>
        <p:txBody>
          <a:bodyPr/>
          <a:lstStyle/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prove la scuola ha risultati inferiori alla media provinciale? In quali prove invece la scuola ha risultati sopra la media?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 Nord est e dell’Italia?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pPr lvl="0" algn="just"/>
            <a:endParaRPr lang="it-IT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8827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quali prove la scuola ha risultati inferiori alla media provinciale? In quali prove invece la scuola ha risultati sopra la media?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 Nord est e dell’Italia?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pPr marL="180975" lvl="0" indent="-180975" algn="just">
              <a:buFont typeface="Wingdings" panose="05000000000000000000" pitchFamily="2" charset="2"/>
              <a:buChar char="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785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quali prove la scuola ha risultati inferiori alla media provinciale? In quali prove invece la scuola ha risultati sopra la media?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 Nord est e dell’Italia?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9557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di adeguatezza nei livelli di apprendimento (livello 3)?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319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di adeguatezza nei livelli di apprendimento (livello 3)?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it-I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577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di adeguatezza nei livelli di apprendimento (livello A2)?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2710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ESCS, origine?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9222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ESCS, origine?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6080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225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772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585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095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793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366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894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114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496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986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474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708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F49BEEB-D469-47F3-9F6B-FC1F808A331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itolo 5">
            <a:extLst>
              <a:ext uri="{FF2B5EF4-FFF2-40B4-BE49-F238E27FC236}">
                <a16:creationId xmlns:a16="http://schemas.microsoft.com/office/drawing/2014/main" id="{EC4B9D8A-4BC0-4C2D-9719-A5FF8F7D94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RAPPORTO</a:t>
            </a:r>
            <a:br>
              <a:rPr lang="it-IT" dirty="0"/>
            </a:br>
            <a:r>
              <a:rPr lang="it-IT" dirty="0"/>
              <a:t>PROVE INVALSI 2022</a:t>
            </a:r>
          </a:p>
        </p:txBody>
      </p:sp>
      <p:sp>
        <p:nvSpPr>
          <p:cNvPr id="8" name="Sottotitolo 7">
            <a:extLst>
              <a:ext uri="{FF2B5EF4-FFF2-40B4-BE49-F238E27FC236}">
                <a16:creationId xmlns:a16="http://schemas.microsoft.com/office/drawing/2014/main" id="{1BF22EB6-CBF4-482F-A7C2-2883AA283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Scuola secondaria di primo grado</a:t>
            </a:r>
          </a:p>
          <a:p>
            <a:r>
              <a:rPr lang="it-IT" dirty="0"/>
              <a:t>Nome Istituzione scolastica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779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2" y="599272"/>
            <a:ext cx="9958917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Inglese Reading/Listening – Classi terze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09082" y="3040046"/>
            <a:ext cx="6880438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pag. 4, Scuola secondaria di primo grado, punto 3;</a:t>
            </a:r>
          </a:p>
          <a:p>
            <a:r>
              <a:rPr lang="it-IT" dirty="0"/>
              <a:t>figura 3 </a:t>
            </a:r>
            <a:r>
              <a:rPr lang="it-IT" i="1" dirty="0">
                <a:solidFill>
                  <a:srgbClr val="44546A"/>
                </a:solidFill>
              </a:rPr>
              <a:t>Distribuzione degli studenti nei livelli di apprendimento per genere</a:t>
            </a:r>
            <a:r>
              <a:rPr lang="it-IT" i="1" dirty="0"/>
              <a:t>;</a:t>
            </a:r>
          </a:p>
          <a:p>
            <a:r>
              <a:rPr lang="it-IT" dirty="0"/>
              <a:t>figura 4 </a:t>
            </a:r>
            <a:r>
              <a:rPr lang="it-IT" i="1" dirty="0">
                <a:solidFill>
                  <a:srgbClr val="44546A"/>
                </a:solidFill>
              </a:rPr>
              <a:t>Distribuzione degli studenti nei livelli di apprendimento 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5133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Italiano – Classi terze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146048"/>
            <a:ext cx="350999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Grafici prova di Italiano </a:t>
            </a:r>
          </a:p>
          <a:p>
            <a:r>
              <a:rPr lang="it-IT" dirty="0"/>
              <a:t>- </a:t>
            </a:r>
            <a:r>
              <a:rPr lang="it-IT" i="1" dirty="0"/>
              <a:t>Effetto scuola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7975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Matematica – Classi terze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078378"/>
            <a:ext cx="365437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Grafici prova di Matematica </a:t>
            </a:r>
          </a:p>
          <a:p>
            <a:r>
              <a:rPr lang="it-IT" dirty="0"/>
              <a:t>- </a:t>
            </a:r>
            <a:r>
              <a:rPr lang="it-IT" i="1" dirty="0"/>
              <a:t>Effetto scuola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442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generali– Classi terze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078378"/>
            <a:ext cx="3654370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Grafici generali</a:t>
            </a:r>
          </a:p>
          <a:p>
            <a:r>
              <a:rPr lang="it-IT" dirty="0"/>
              <a:t>- </a:t>
            </a:r>
            <a:r>
              <a:rPr lang="it-IT" i="1" dirty="0"/>
              <a:t>Incidenza della variabilità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3283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Andamento del punteggio delle prove – Classi terze – 1/3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279042"/>
            <a:ext cx="6883703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pag. 4, Scuola secondaria di primo grado, punto 5;</a:t>
            </a:r>
          </a:p>
          <a:p>
            <a:r>
              <a:rPr lang="it-IT" dirty="0"/>
              <a:t>figura 2 </a:t>
            </a:r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Andamento delle singole prove negli anni </a:t>
            </a:r>
          </a:p>
          <a:p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- grafico a linee con indicatori </a:t>
            </a:r>
            <a:r>
              <a:rPr lang="it-IT" sz="1800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1343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Andamento del punteggio delle prove – Classi terze – 2/3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361338"/>
            <a:ext cx="6883702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</a:t>
            </a:r>
          </a:p>
          <a:p>
            <a:r>
              <a:rPr lang="it-IT" dirty="0"/>
              <a:t>pag. 4, Scuola secondaria di primo grado, punto 5;</a:t>
            </a:r>
          </a:p>
          <a:p>
            <a:r>
              <a:rPr lang="it-IT" dirty="0"/>
              <a:t>figura 5 </a:t>
            </a:r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Andamento </a:t>
            </a:r>
            <a:r>
              <a:rPr lang="it-IT" i="1" dirty="0">
                <a:solidFill>
                  <a:srgbClr val="445468"/>
                </a:solidFill>
                <a:latin typeface="Calibri" panose="020F0502020204030204" pitchFamily="34" charset="0"/>
              </a:rPr>
              <a:t>negli anni degli studenti nei livelli di competenza, per ogni singola prova</a:t>
            </a:r>
            <a:endParaRPr lang="it-IT" sz="1800" b="0" i="1" dirty="0">
              <a:solidFill>
                <a:srgbClr val="445468"/>
              </a:solidFill>
              <a:effectLst/>
              <a:latin typeface="Calibri" panose="020F0502020204030204" pitchFamily="34" charset="0"/>
            </a:endParaRPr>
          </a:p>
          <a:p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- grafico a linee con indicatori </a:t>
            </a:r>
            <a:r>
              <a:rPr lang="it-IT" sz="1800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1935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Andamento del punteggio delle prove – Classi terze – 3/3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361338"/>
            <a:ext cx="6851046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</a:t>
            </a:r>
          </a:p>
          <a:p>
            <a:r>
              <a:rPr lang="it-IT" dirty="0"/>
              <a:t>pag. 4, Scuola secondaria di primo grado, punto 5;</a:t>
            </a:r>
          </a:p>
          <a:p>
            <a:r>
              <a:rPr lang="it-IT" dirty="0"/>
              <a:t>figura 6 </a:t>
            </a:r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Andamento negli anni </a:t>
            </a:r>
            <a:r>
              <a:rPr lang="it-IT" i="1" dirty="0">
                <a:solidFill>
                  <a:srgbClr val="445468"/>
                </a:solidFill>
                <a:latin typeface="Calibri" panose="020F0502020204030204" pitchFamily="34" charset="0"/>
              </a:rPr>
              <a:t>della distribuzione degli studenti nei livelli di competenza, </a:t>
            </a:r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per ogni singola prova</a:t>
            </a:r>
          </a:p>
          <a:p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- grafico a linee con indicatori </a:t>
            </a:r>
            <a:r>
              <a:rPr lang="it-IT" sz="1800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6421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Immagine 68">
            <a:extLst>
              <a:ext uri="{FF2B5EF4-FFF2-40B4-BE49-F238E27FC236}">
                <a16:creationId xmlns:a16="http://schemas.microsoft.com/office/drawing/2014/main" id="{C28CD09F-A338-4488-8BD0-B8CD529AE8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16" r="-2" b="12035"/>
          <a:stretch/>
        </p:blipFill>
        <p:spPr>
          <a:xfrm>
            <a:off x="4883025" y="10"/>
            <a:ext cx="7308975" cy="3474710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72" name="Immagine 71">
            <a:extLst>
              <a:ext uri="{FF2B5EF4-FFF2-40B4-BE49-F238E27FC236}">
                <a16:creationId xmlns:a16="http://schemas.microsoft.com/office/drawing/2014/main" id="{6A31A7E3-4995-4D76-887A-667601EEE6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16" r="-2" b="12035"/>
          <a:stretch/>
        </p:blipFill>
        <p:spPr>
          <a:xfrm>
            <a:off x="4883025" y="3383290"/>
            <a:ext cx="7308975" cy="3474710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AD4FDB9C-B684-4FDA-BAFA-5B5A94B06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912" y="1524659"/>
            <a:ext cx="5019074" cy="2774088"/>
          </a:xfrm>
        </p:spPr>
        <p:txBody>
          <a:bodyPr>
            <a:normAutofit/>
          </a:bodyPr>
          <a:lstStyle/>
          <a:p>
            <a:pPr algn="l"/>
            <a:r>
              <a:rPr lang="it-IT" sz="5400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87556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terze - Italiano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09083" y="2177599"/>
            <a:ext cx="349346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  <a:r>
              <a:rPr lang="it-IT" i="1" dirty="0"/>
              <a:t> </a:t>
            </a:r>
            <a:r>
              <a:rPr lang="it-IT" dirty="0"/>
              <a:t>Punteggi generali </a:t>
            </a:r>
          </a:p>
          <a:p>
            <a:r>
              <a:rPr lang="it-IT" i="1" dirty="0"/>
              <a:t>- Tavola 7A Italiano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028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terze - Matematica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0" y="2131561"/>
            <a:ext cx="3351123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(vedi</a:t>
            </a:r>
            <a:r>
              <a:rPr lang="it-IT" i="1" dirty="0"/>
              <a:t> </a:t>
            </a:r>
            <a:r>
              <a:rPr lang="it-IT" dirty="0"/>
              <a:t>Rilevazioni nazionali INVALSI</a:t>
            </a:r>
          </a:p>
          <a:p>
            <a:pPr algn="l"/>
            <a:r>
              <a:rPr lang="it-IT" dirty="0"/>
              <a:t>Punteggi generali</a:t>
            </a:r>
            <a:r>
              <a:rPr lang="it-IT" i="1" dirty="0"/>
              <a:t> </a:t>
            </a:r>
          </a:p>
          <a:p>
            <a:pPr algn="l"/>
            <a:r>
              <a:rPr lang="it-IT" i="1" dirty="0"/>
              <a:t>- Tavola 7B Matematica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872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terze – Inglese Reading e Listening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1" y="2131561"/>
            <a:ext cx="333508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(vedi Rilevazioni nazionali INVALSI Punteggi generali</a:t>
            </a:r>
          </a:p>
          <a:p>
            <a:pPr marL="285750" indent="-285750" algn="l">
              <a:buFontTx/>
              <a:buChar char="-"/>
            </a:pPr>
            <a:r>
              <a:rPr lang="it-IT" i="1" dirty="0"/>
              <a:t>Tavola 7C Inglese Reading</a:t>
            </a:r>
          </a:p>
          <a:p>
            <a:pPr marL="285750" indent="-285750" algn="l">
              <a:buFontTx/>
              <a:buChar char="-"/>
            </a:pPr>
            <a:r>
              <a:rPr lang="it-IT" i="1" dirty="0"/>
              <a:t>Tavola 7D Inglese Listening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043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Italiano – Classi terze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284200"/>
            <a:ext cx="446707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Italiano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14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Matematica – Classi terze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312192"/>
            <a:ext cx="407146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Matematica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103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Inglese Reading e Listening – Classi terze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0" y="2131561"/>
            <a:ext cx="4433484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Inglese Reading e Listening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2741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18899" y="-80683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113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Italiano – Classi terze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551837"/>
            <a:ext cx="6898725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pag. 4, Scuola secondaria di primo grado, punto 3;</a:t>
            </a:r>
          </a:p>
          <a:p>
            <a:r>
              <a:rPr lang="it-IT" dirty="0"/>
              <a:t>figura 3 </a:t>
            </a:r>
            <a:r>
              <a:rPr lang="it-IT" i="1" dirty="0">
                <a:solidFill>
                  <a:srgbClr val="44546A"/>
                </a:solidFill>
              </a:rPr>
              <a:t>Distribuzione degli studenti nei livelli di apprendimento per genere</a:t>
            </a:r>
            <a:r>
              <a:rPr lang="it-IT" i="1" dirty="0"/>
              <a:t>;</a:t>
            </a:r>
          </a:p>
          <a:p>
            <a:r>
              <a:rPr lang="it-IT" dirty="0"/>
              <a:t>figura 4 </a:t>
            </a:r>
            <a:r>
              <a:rPr lang="it-IT" i="1" dirty="0">
                <a:solidFill>
                  <a:srgbClr val="44546A"/>
                </a:solidFill>
              </a:rPr>
              <a:t>Distribuzione degli studenti nei livelli di apprendimento 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035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1138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Matematica – Classi terze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551837"/>
            <a:ext cx="6871293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pag. 4, Scuola secondaria di primo grado, punto 3;</a:t>
            </a:r>
          </a:p>
          <a:p>
            <a:r>
              <a:rPr lang="it-IT" dirty="0"/>
              <a:t>figura 3 </a:t>
            </a:r>
            <a:r>
              <a:rPr lang="it-IT" i="1" dirty="0">
                <a:solidFill>
                  <a:srgbClr val="44546A"/>
                </a:solidFill>
              </a:rPr>
              <a:t>Distribuzione degli studenti nei livelli di apprendimento per genere</a:t>
            </a:r>
            <a:r>
              <a:rPr lang="it-IT" i="1" dirty="0"/>
              <a:t>;</a:t>
            </a:r>
          </a:p>
          <a:p>
            <a:r>
              <a:rPr lang="it-IT" dirty="0"/>
              <a:t>figura 4 </a:t>
            </a:r>
            <a:r>
              <a:rPr lang="it-IT" i="1" dirty="0">
                <a:solidFill>
                  <a:srgbClr val="44546A"/>
                </a:solidFill>
              </a:rPr>
              <a:t>Distribuzione degli studenti nei livelli di apprendimento 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9816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1348</Words>
  <Application>Microsoft Office PowerPoint</Application>
  <PresentationFormat>Widescreen</PresentationFormat>
  <Paragraphs>117</Paragraphs>
  <Slides>17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RAPPORTO PROVE INVALSI 2022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Mignolli, Valentina</dc:creator>
  <cp:lastModifiedBy>Mignolli, Valentina</cp:lastModifiedBy>
  <cp:revision>12</cp:revision>
  <cp:lastPrinted>2022-09-19T14:07:26Z</cp:lastPrinted>
  <dcterms:created xsi:type="dcterms:W3CDTF">2022-09-19T09:56:23Z</dcterms:created>
  <dcterms:modified xsi:type="dcterms:W3CDTF">2022-10-04T07:33:11Z</dcterms:modified>
</cp:coreProperties>
</file>